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03" r:id="rId4"/>
  </p:sldMasterIdLst>
  <p:notesMasterIdLst>
    <p:notesMasterId r:id="rId17"/>
  </p:notesMasterIdLst>
  <p:handoutMasterIdLst>
    <p:handoutMasterId r:id="rId18"/>
  </p:handoutMasterIdLst>
  <p:sldIdLst>
    <p:sldId id="789" r:id="rId5"/>
    <p:sldId id="945" r:id="rId6"/>
    <p:sldId id="999" r:id="rId7"/>
    <p:sldId id="982" r:id="rId8"/>
    <p:sldId id="972" r:id="rId9"/>
    <p:sldId id="977" r:id="rId10"/>
    <p:sldId id="1017" r:id="rId11"/>
    <p:sldId id="1019" r:id="rId12"/>
    <p:sldId id="1018" r:id="rId13"/>
    <p:sldId id="1020" r:id="rId14"/>
    <p:sldId id="944" r:id="rId15"/>
    <p:sldId id="759" r:id="rId1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8" userDrawn="1">
          <p15:clr>
            <a:srgbClr val="A4A3A4"/>
          </p15:clr>
        </p15:guide>
        <p15:guide id="2" orient="horz" pos="870" userDrawn="1">
          <p15:clr>
            <a:srgbClr val="A4A3A4"/>
          </p15:clr>
        </p15:guide>
        <p15:guide id="3" orient="horz" pos="2857" userDrawn="1">
          <p15:clr>
            <a:srgbClr val="A4A3A4"/>
          </p15:clr>
        </p15:guide>
        <p15:guide id="4" orient="horz" pos="122" userDrawn="1">
          <p15:clr>
            <a:srgbClr val="A4A3A4"/>
          </p15:clr>
        </p15:guide>
        <p15:guide id="5" pos="7295" userDrawn="1">
          <p15:clr>
            <a:srgbClr val="A4A3A4"/>
          </p15:clr>
        </p15:guide>
        <p15:guide id="6" pos="380" userDrawn="1">
          <p15:clr>
            <a:srgbClr val="A4A3A4"/>
          </p15:clr>
        </p15:guide>
        <p15:guide id="7" pos="47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er, Jill" initials="WJ" lastIdx="61" clrIdx="0"/>
  <p:cmAuthor id="2" name="Jill weller" initials="Jw" lastIdx="6" clrIdx="1"/>
  <p:cmAuthor id="3" name="jill weller"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F81BD"/>
    <a:srgbClr val="FFFF82"/>
    <a:srgbClr val="56DAD7"/>
    <a:srgbClr val="474746"/>
    <a:srgbClr val="313231"/>
    <a:srgbClr val="A39B8C"/>
    <a:srgbClr val="5051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226" autoAdjust="0"/>
  </p:normalViewPr>
  <p:slideViewPr>
    <p:cSldViewPr snapToGrid="0" snapToObjects="1">
      <p:cViewPr varScale="1">
        <p:scale>
          <a:sx n="99" d="100"/>
          <a:sy n="99" d="100"/>
        </p:scale>
        <p:origin x="90" y="444"/>
      </p:cViewPr>
      <p:guideLst>
        <p:guide orient="horz" pos="1498"/>
        <p:guide orient="horz" pos="870"/>
        <p:guide orient="horz" pos="2857"/>
        <p:guide orient="horz" pos="122"/>
        <p:guide pos="7295"/>
        <p:guide pos="380"/>
        <p:guide pos="4763"/>
      </p:guideLst>
    </p:cSldViewPr>
  </p:slideViewPr>
  <p:outlineViewPr>
    <p:cViewPr>
      <p:scale>
        <a:sx n="33" d="100"/>
        <a:sy n="33" d="100"/>
      </p:scale>
      <p:origin x="0" y="-13878"/>
    </p:cViewPr>
  </p:outlineViewPr>
  <p:notesTextViewPr>
    <p:cViewPr>
      <p:scale>
        <a:sx n="100" d="100"/>
        <a:sy n="100" d="100"/>
      </p:scale>
      <p:origin x="0" y="0"/>
    </p:cViewPr>
  </p:notesTextViewPr>
  <p:sorterViewPr>
    <p:cViewPr>
      <p:scale>
        <a:sx n="90" d="100"/>
        <a:sy n="90" d="100"/>
      </p:scale>
      <p:origin x="0" y="-6540"/>
    </p:cViewPr>
  </p:sorterViewPr>
  <p:notesViewPr>
    <p:cSldViewPr snapToGrid="0" snapToObjects="1">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45604-783C-4AA5-B691-02FDDC06725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2016EF9-C588-4EDC-AE5A-318247791506}">
      <dgm:prSet custT="1"/>
      <dgm:spPr/>
      <dgm:t>
        <a:bodyPr/>
        <a:lstStyle/>
        <a:p>
          <a:pPr rtl="0"/>
          <a:r>
            <a:rPr lang="en-US" sz="1800">
              <a:latin typeface="+mj-lt"/>
            </a:rPr>
            <a:t>Award</a:t>
          </a:r>
        </a:p>
      </dgm:t>
    </dgm:pt>
    <dgm:pt modelId="{18D575AF-5DF4-42EB-8D12-807ADFE43E3D}" type="parTrans" cxnId="{B6E8CFAB-086F-4A03-B991-84E5FC0AED4E}">
      <dgm:prSet/>
      <dgm:spPr/>
      <dgm:t>
        <a:bodyPr/>
        <a:lstStyle/>
        <a:p>
          <a:endParaRPr lang="en-US" sz="1800">
            <a:latin typeface="+mj-lt"/>
          </a:endParaRPr>
        </a:p>
      </dgm:t>
    </dgm:pt>
    <dgm:pt modelId="{D907FB09-1C58-4DE9-AB6A-45BCD1A9EC50}" type="sibTrans" cxnId="{B6E8CFAB-086F-4A03-B991-84E5FC0AED4E}">
      <dgm:prSet/>
      <dgm:spPr/>
      <dgm:t>
        <a:bodyPr/>
        <a:lstStyle/>
        <a:p>
          <a:endParaRPr lang="en-US" sz="1800">
            <a:latin typeface="+mj-lt"/>
          </a:endParaRPr>
        </a:p>
      </dgm:t>
    </dgm:pt>
    <dgm:pt modelId="{C2E43BEA-8504-48A6-B26E-67A5873E8C77}">
      <dgm:prSet custT="1"/>
      <dgm:spPr/>
      <dgm:t>
        <a:bodyPr/>
        <a:lstStyle/>
        <a:p>
          <a:pPr rtl="0"/>
          <a:r>
            <a:rPr lang="en-US" sz="1800">
              <a:latin typeface="+mj-lt"/>
            </a:rPr>
            <a:t>Project</a:t>
          </a:r>
        </a:p>
      </dgm:t>
    </dgm:pt>
    <dgm:pt modelId="{FD90E780-C254-44F3-97E2-B1500AF0B45F}" type="parTrans" cxnId="{44600026-2312-4B40-834C-9437AF777ADD}">
      <dgm:prSet/>
      <dgm:spPr/>
      <dgm:t>
        <a:bodyPr/>
        <a:lstStyle/>
        <a:p>
          <a:endParaRPr lang="en-US" sz="1800">
            <a:latin typeface="+mj-lt"/>
          </a:endParaRPr>
        </a:p>
      </dgm:t>
    </dgm:pt>
    <dgm:pt modelId="{1CDCCD71-F263-4AE7-A033-61739A9E43D3}" type="sibTrans" cxnId="{44600026-2312-4B40-834C-9437AF777ADD}">
      <dgm:prSet/>
      <dgm:spPr/>
      <dgm:t>
        <a:bodyPr/>
        <a:lstStyle/>
        <a:p>
          <a:endParaRPr lang="en-US" sz="1800">
            <a:latin typeface="+mj-lt"/>
          </a:endParaRPr>
        </a:p>
      </dgm:t>
    </dgm:pt>
    <dgm:pt modelId="{123DA804-C154-4D03-BC07-3EDB3EF18BAA}">
      <dgm:prSet custT="1"/>
      <dgm:spPr/>
      <dgm:t>
        <a:bodyPr/>
        <a:lstStyle/>
        <a:p>
          <a:pPr rtl="0"/>
          <a:r>
            <a:rPr lang="en-US" sz="1800" dirty="0">
              <a:latin typeface="+mj-lt"/>
            </a:rPr>
            <a:t>Task 1 </a:t>
          </a:r>
        </a:p>
        <a:p>
          <a:pPr rtl="0"/>
          <a:r>
            <a:rPr lang="en-US" sz="1800" dirty="0">
              <a:latin typeface="+mj-lt"/>
            </a:rPr>
            <a:t>Training Related </a:t>
          </a:r>
          <a:r>
            <a:rPr lang="en-US" sz="1800" dirty="0" smtClean="0">
              <a:latin typeface="+mj-lt"/>
            </a:rPr>
            <a:t>Expenses (Travel)</a:t>
          </a:r>
          <a:endParaRPr lang="en-US" sz="1800" dirty="0">
            <a:latin typeface="+mj-lt"/>
          </a:endParaRPr>
        </a:p>
      </dgm:t>
    </dgm:pt>
    <dgm:pt modelId="{371F8E63-FDCA-4E2E-9991-74C35732B900}" type="parTrans" cxnId="{A0134FF7-01AC-4E5E-AE08-66D1662B11D4}">
      <dgm:prSet/>
      <dgm:spPr/>
      <dgm:t>
        <a:bodyPr/>
        <a:lstStyle/>
        <a:p>
          <a:endParaRPr lang="en-US" sz="1800">
            <a:latin typeface="+mj-lt"/>
          </a:endParaRPr>
        </a:p>
      </dgm:t>
    </dgm:pt>
    <dgm:pt modelId="{2050622E-03F4-42BE-9E33-9086A803EE51}" type="sibTrans" cxnId="{A0134FF7-01AC-4E5E-AE08-66D1662B11D4}">
      <dgm:prSet/>
      <dgm:spPr/>
      <dgm:t>
        <a:bodyPr/>
        <a:lstStyle/>
        <a:p>
          <a:endParaRPr lang="en-US" sz="1800">
            <a:latin typeface="+mj-lt"/>
          </a:endParaRPr>
        </a:p>
      </dgm:t>
    </dgm:pt>
    <dgm:pt modelId="{EFA7A97B-25BA-4AA0-8604-1AEB38B7878D}">
      <dgm:prSet custT="1"/>
      <dgm:spPr/>
      <dgm:t>
        <a:bodyPr/>
        <a:lstStyle/>
        <a:p>
          <a:pPr rtl="0"/>
          <a:r>
            <a:rPr lang="en-US" sz="1800" dirty="0">
              <a:latin typeface="+mj-lt"/>
            </a:rPr>
            <a:t>Task 2 </a:t>
          </a:r>
        </a:p>
        <a:p>
          <a:pPr rtl="0"/>
          <a:r>
            <a:rPr lang="en-US" sz="1800" dirty="0">
              <a:latin typeface="+mj-lt"/>
            </a:rPr>
            <a:t>Stipends</a:t>
          </a:r>
        </a:p>
      </dgm:t>
    </dgm:pt>
    <dgm:pt modelId="{DA50866A-C26E-4700-9ACE-994CE1234086}" type="parTrans" cxnId="{9C6E4E49-8711-424E-80E5-0276FB919698}">
      <dgm:prSet/>
      <dgm:spPr/>
      <dgm:t>
        <a:bodyPr/>
        <a:lstStyle/>
        <a:p>
          <a:endParaRPr lang="en-US" sz="1800">
            <a:latin typeface="+mj-lt"/>
          </a:endParaRPr>
        </a:p>
      </dgm:t>
    </dgm:pt>
    <dgm:pt modelId="{02F89010-D534-48FC-9112-20DC6750F043}" type="sibTrans" cxnId="{9C6E4E49-8711-424E-80E5-0276FB919698}">
      <dgm:prSet/>
      <dgm:spPr/>
      <dgm:t>
        <a:bodyPr/>
        <a:lstStyle/>
        <a:p>
          <a:endParaRPr lang="en-US" sz="1800">
            <a:latin typeface="+mj-lt"/>
          </a:endParaRPr>
        </a:p>
      </dgm:t>
    </dgm:pt>
    <dgm:pt modelId="{06665E9F-8CFC-4C2A-9C4E-C2ED448B9546}">
      <dgm:prSet custT="1"/>
      <dgm:spPr/>
      <dgm:t>
        <a:bodyPr/>
        <a:lstStyle/>
        <a:p>
          <a:pPr rtl="0"/>
          <a:r>
            <a:rPr lang="en-US" sz="1800" dirty="0">
              <a:latin typeface="+mj-lt"/>
            </a:rPr>
            <a:t>Task 3 </a:t>
          </a:r>
        </a:p>
        <a:p>
          <a:pPr rtl="0"/>
          <a:r>
            <a:rPr lang="en-US" sz="1800" dirty="0">
              <a:latin typeface="+mj-lt"/>
            </a:rPr>
            <a:t>Tuition and Fees</a:t>
          </a:r>
        </a:p>
      </dgm:t>
    </dgm:pt>
    <dgm:pt modelId="{B7885890-A76D-4215-9125-79F846C3A1C6}" type="parTrans" cxnId="{9654A585-493E-4506-9D06-E2B9025BA533}">
      <dgm:prSet/>
      <dgm:spPr/>
      <dgm:t>
        <a:bodyPr/>
        <a:lstStyle/>
        <a:p>
          <a:endParaRPr lang="en-US" sz="1800">
            <a:latin typeface="+mj-lt"/>
          </a:endParaRPr>
        </a:p>
      </dgm:t>
    </dgm:pt>
    <dgm:pt modelId="{E5EA4717-A6CC-4769-BE86-F9BF2435EF54}" type="sibTrans" cxnId="{9654A585-493E-4506-9D06-E2B9025BA533}">
      <dgm:prSet/>
      <dgm:spPr/>
      <dgm:t>
        <a:bodyPr/>
        <a:lstStyle/>
        <a:p>
          <a:endParaRPr lang="en-US" sz="1800">
            <a:latin typeface="+mj-lt"/>
          </a:endParaRPr>
        </a:p>
      </dgm:t>
    </dgm:pt>
    <dgm:pt modelId="{ECDE6CCF-669A-4FC6-A7B7-2103DCDA4209}">
      <dgm:prSet custT="1"/>
      <dgm:spPr/>
      <dgm:t>
        <a:bodyPr/>
        <a:lstStyle/>
        <a:p>
          <a:r>
            <a:rPr lang="en-US" sz="1800" dirty="0">
              <a:latin typeface="+mj-lt"/>
            </a:rPr>
            <a:t>Task 4</a:t>
          </a:r>
        </a:p>
        <a:p>
          <a:r>
            <a:rPr lang="en-US" sz="1800" dirty="0">
              <a:latin typeface="+mj-lt"/>
            </a:rPr>
            <a:t>Childcare Costs</a:t>
          </a:r>
        </a:p>
      </dgm:t>
    </dgm:pt>
    <dgm:pt modelId="{187A46D9-39C8-4FCE-B88F-5C9350A896D6}" type="parTrans" cxnId="{6BDBA0A1-369E-4517-9837-9DBFA0B4A404}">
      <dgm:prSet/>
      <dgm:spPr/>
      <dgm:t>
        <a:bodyPr/>
        <a:lstStyle/>
        <a:p>
          <a:endParaRPr lang="en-US" sz="1800">
            <a:latin typeface="+mj-lt"/>
          </a:endParaRPr>
        </a:p>
      </dgm:t>
    </dgm:pt>
    <dgm:pt modelId="{656D766F-8D91-462D-B4D2-EEE00F369027}" type="sibTrans" cxnId="{6BDBA0A1-369E-4517-9837-9DBFA0B4A404}">
      <dgm:prSet/>
      <dgm:spPr/>
      <dgm:t>
        <a:bodyPr/>
        <a:lstStyle/>
        <a:p>
          <a:endParaRPr lang="en-US" sz="1800">
            <a:latin typeface="+mj-lt"/>
          </a:endParaRPr>
        </a:p>
      </dgm:t>
    </dgm:pt>
    <dgm:pt modelId="{F17D0575-9AC2-42F3-922D-6CFC64ED3548}" type="pres">
      <dgm:prSet presAssocID="{21445604-783C-4AA5-B691-02FDDC067256}" presName="hierChild1" presStyleCnt="0">
        <dgm:presLayoutVars>
          <dgm:chPref val="1"/>
          <dgm:dir/>
          <dgm:animOne val="branch"/>
          <dgm:animLvl val="lvl"/>
          <dgm:resizeHandles/>
        </dgm:presLayoutVars>
      </dgm:prSet>
      <dgm:spPr/>
      <dgm:t>
        <a:bodyPr/>
        <a:lstStyle/>
        <a:p>
          <a:endParaRPr lang="en-US"/>
        </a:p>
      </dgm:t>
    </dgm:pt>
    <dgm:pt modelId="{F5CFE535-DAF1-4DA9-A158-168E023E75C9}" type="pres">
      <dgm:prSet presAssocID="{92016EF9-C588-4EDC-AE5A-318247791506}" presName="hierRoot1" presStyleCnt="0"/>
      <dgm:spPr/>
    </dgm:pt>
    <dgm:pt modelId="{4C904808-DED8-4D38-A326-8CC3A0EEAE0E}" type="pres">
      <dgm:prSet presAssocID="{92016EF9-C588-4EDC-AE5A-318247791506}" presName="composite" presStyleCnt="0"/>
      <dgm:spPr/>
    </dgm:pt>
    <dgm:pt modelId="{1D97459A-9036-443E-92DB-5A3EF9FD54F2}" type="pres">
      <dgm:prSet presAssocID="{92016EF9-C588-4EDC-AE5A-318247791506}" presName="background" presStyleLbl="node0" presStyleIdx="0" presStyleCnt="1"/>
      <dgm:spPr/>
    </dgm:pt>
    <dgm:pt modelId="{3268260D-F034-42BF-8A51-DB1AB180DB31}" type="pres">
      <dgm:prSet presAssocID="{92016EF9-C588-4EDC-AE5A-318247791506}" presName="text" presStyleLbl="fgAcc0" presStyleIdx="0" presStyleCnt="1" custLinFactNeighborY="10430">
        <dgm:presLayoutVars>
          <dgm:chPref val="3"/>
        </dgm:presLayoutVars>
      </dgm:prSet>
      <dgm:spPr/>
      <dgm:t>
        <a:bodyPr/>
        <a:lstStyle/>
        <a:p>
          <a:endParaRPr lang="en-US"/>
        </a:p>
      </dgm:t>
    </dgm:pt>
    <dgm:pt modelId="{EF0428F7-4429-4DF7-9E10-640C95A4FE5D}" type="pres">
      <dgm:prSet presAssocID="{92016EF9-C588-4EDC-AE5A-318247791506}" presName="hierChild2" presStyleCnt="0"/>
      <dgm:spPr/>
    </dgm:pt>
    <dgm:pt modelId="{85C6BC58-5139-4A56-9E44-7A61D6977977}" type="pres">
      <dgm:prSet presAssocID="{FD90E780-C254-44F3-97E2-B1500AF0B45F}" presName="Name10" presStyleLbl="parChTrans1D2" presStyleIdx="0" presStyleCnt="1"/>
      <dgm:spPr/>
      <dgm:t>
        <a:bodyPr/>
        <a:lstStyle/>
        <a:p>
          <a:endParaRPr lang="en-US"/>
        </a:p>
      </dgm:t>
    </dgm:pt>
    <dgm:pt modelId="{D69B7CA6-2CB7-4A0F-8389-D5A13A38D2A7}" type="pres">
      <dgm:prSet presAssocID="{C2E43BEA-8504-48A6-B26E-67A5873E8C77}" presName="hierRoot2" presStyleCnt="0"/>
      <dgm:spPr/>
    </dgm:pt>
    <dgm:pt modelId="{01A600CC-689D-49C5-8903-00D179650885}" type="pres">
      <dgm:prSet presAssocID="{C2E43BEA-8504-48A6-B26E-67A5873E8C77}" presName="composite2" presStyleCnt="0"/>
      <dgm:spPr/>
    </dgm:pt>
    <dgm:pt modelId="{9EFFA43C-C2D6-4465-B12F-7915E09BE28D}" type="pres">
      <dgm:prSet presAssocID="{C2E43BEA-8504-48A6-B26E-67A5873E8C77}" presName="background2" presStyleLbl="node2" presStyleIdx="0" presStyleCnt="1"/>
      <dgm:spPr/>
    </dgm:pt>
    <dgm:pt modelId="{E11BC7D1-A175-4DFF-8EDB-F57F9493CBB2}" type="pres">
      <dgm:prSet presAssocID="{C2E43BEA-8504-48A6-B26E-67A5873E8C77}" presName="text2" presStyleLbl="fgAcc2" presStyleIdx="0" presStyleCnt="1">
        <dgm:presLayoutVars>
          <dgm:chPref val="3"/>
        </dgm:presLayoutVars>
      </dgm:prSet>
      <dgm:spPr/>
      <dgm:t>
        <a:bodyPr/>
        <a:lstStyle/>
        <a:p>
          <a:endParaRPr lang="en-US"/>
        </a:p>
      </dgm:t>
    </dgm:pt>
    <dgm:pt modelId="{D925BB11-D887-4876-BEAB-7588D6E88927}" type="pres">
      <dgm:prSet presAssocID="{C2E43BEA-8504-48A6-B26E-67A5873E8C77}" presName="hierChild3" presStyleCnt="0"/>
      <dgm:spPr/>
    </dgm:pt>
    <dgm:pt modelId="{736EFFC7-2526-4EFC-9CFB-A3E4B4F8C54E}" type="pres">
      <dgm:prSet presAssocID="{371F8E63-FDCA-4E2E-9991-74C35732B900}" presName="Name17" presStyleLbl="parChTrans1D3" presStyleIdx="0" presStyleCnt="4"/>
      <dgm:spPr/>
      <dgm:t>
        <a:bodyPr/>
        <a:lstStyle/>
        <a:p>
          <a:endParaRPr lang="en-US"/>
        </a:p>
      </dgm:t>
    </dgm:pt>
    <dgm:pt modelId="{6CC7238A-0A71-4BC7-8205-9DE746E07562}" type="pres">
      <dgm:prSet presAssocID="{123DA804-C154-4D03-BC07-3EDB3EF18BAA}" presName="hierRoot3" presStyleCnt="0"/>
      <dgm:spPr/>
    </dgm:pt>
    <dgm:pt modelId="{78AAA181-9D14-4FB1-9789-7B2B43C4180D}" type="pres">
      <dgm:prSet presAssocID="{123DA804-C154-4D03-BC07-3EDB3EF18BAA}" presName="composite3" presStyleCnt="0"/>
      <dgm:spPr/>
    </dgm:pt>
    <dgm:pt modelId="{1D38BCBF-E4C2-49EC-81FD-D87F025A657D}" type="pres">
      <dgm:prSet presAssocID="{123DA804-C154-4D03-BC07-3EDB3EF18BAA}" presName="background3" presStyleLbl="node3" presStyleIdx="0" presStyleCnt="4"/>
      <dgm:spPr/>
    </dgm:pt>
    <dgm:pt modelId="{04282545-BD74-4E87-850C-8FF9C6428F0B}" type="pres">
      <dgm:prSet presAssocID="{123DA804-C154-4D03-BC07-3EDB3EF18BAA}" presName="text3" presStyleLbl="fgAcc3" presStyleIdx="0" presStyleCnt="4">
        <dgm:presLayoutVars>
          <dgm:chPref val="3"/>
        </dgm:presLayoutVars>
      </dgm:prSet>
      <dgm:spPr/>
      <dgm:t>
        <a:bodyPr/>
        <a:lstStyle/>
        <a:p>
          <a:endParaRPr lang="en-US"/>
        </a:p>
      </dgm:t>
    </dgm:pt>
    <dgm:pt modelId="{14838D43-CEBE-4157-A598-CF8BDBC6DFBD}" type="pres">
      <dgm:prSet presAssocID="{123DA804-C154-4D03-BC07-3EDB3EF18BAA}" presName="hierChild4" presStyleCnt="0"/>
      <dgm:spPr/>
    </dgm:pt>
    <dgm:pt modelId="{667FA868-D1DF-4B3B-83C3-E8AEEB438492}" type="pres">
      <dgm:prSet presAssocID="{DA50866A-C26E-4700-9ACE-994CE1234086}" presName="Name17" presStyleLbl="parChTrans1D3" presStyleIdx="1" presStyleCnt="4"/>
      <dgm:spPr/>
      <dgm:t>
        <a:bodyPr/>
        <a:lstStyle/>
        <a:p>
          <a:endParaRPr lang="en-US"/>
        </a:p>
      </dgm:t>
    </dgm:pt>
    <dgm:pt modelId="{A244A8D6-9421-4C67-9756-D97A3DCB1032}" type="pres">
      <dgm:prSet presAssocID="{EFA7A97B-25BA-4AA0-8604-1AEB38B7878D}" presName="hierRoot3" presStyleCnt="0"/>
      <dgm:spPr/>
    </dgm:pt>
    <dgm:pt modelId="{7BD3D501-A44C-4B5E-A1C7-155F5AEF626C}" type="pres">
      <dgm:prSet presAssocID="{EFA7A97B-25BA-4AA0-8604-1AEB38B7878D}" presName="composite3" presStyleCnt="0"/>
      <dgm:spPr/>
    </dgm:pt>
    <dgm:pt modelId="{BCE56B77-EE20-49B5-847B-730D70D8D9DF}" type="pres">
      <dgm:prSet presAssocID="{EFA7A97B-25BA-4AA0-8604-1AEB38B7878D}" presName="background3" presStyleLbl="node3" presStyleIdx="1" presStyleCnt="4"/>
      <dgm:spPr/>
    </dgm:pt>
    <dgm:pt modelId="{3954AE17-3996-4134-A3DB-C731FDEB3F20}" type="pres">
      <dgm:prSet presAssocID="{EFA7A97B-25BA-4AA0-8604-1AEB38B7878D}" presName="text3" presStyleLbl="fgAcc3" presStyleIdx="1" presStyleCnt="4">
        <dgm:presLayoutVars>
          <dgm:chPref val="3"/>
        </dgm:presLayoutVars>
      </dgm:prSet>
      <dgm:spPr/>
      <dgm:t>
        <a:bodyPr/>
        <a:lstStyle/>
        <a:p>
          <a:endParaRPr lang="en-US"/>
        </a:p>
      </dgm:t>
    </dgm:pt>
    <dgm:pt modelId="{D362C2E6-5C67-4021-922B-F5CFC4B5D02E}" type="pres">
      <dgm:prSet presAssocID="{EFA7A97B-25BA-4AA0-8604-1AEB38B7878D}" presName="hierChild4" presStyleCnt="0"/>
      <dgm:spPr/>
    </dgm:pt>
    <dgm:pt modelId="{096F8277-6E7F-4B85-8B56-2BA2257096E6}" type="pres">
      <dgm:prSet presAssocID="{B7885890-A76D-4215-9125-79F846C3A1C6}" presName="Name17" presStyleLbl="parChTrans1D3" presStyleIdx="2" presStyleCnt="4"/>
      <dgm:spPr/>
      <dgm:t>
        <a:bodyPr/>
        <a:lstStyle/>
        <a:p>
          <a:endParaRPr lang="en-US"/>
        </a:p>
      </dgm:t>
    </dgm:pt>
    <dgm:pt modelId="{3E93BB8E-4EC6-4E5F-ABE9-84ADDD76F667}" type="pres">
      <dgm:prSet presAssocID="{06665E9F-8CFC-4C2A-9C4E-C2ED448B9546}" presName="hierRoot3" presStyleCnt="0"/>
      <dgm:spPr/>
    </dgm:pt>
    <dgm:pt modelId="{68EE38E0-0831-4F7A-B29A-D5824F19EE20}" type="pres">
      <dgm:prSet presAssocID="{06665E9F-8CFC-4C2A-9C4E-C2ED448B9546}" presName="composite3" presStyleCnt="0"/>
      <dgm:spPr/>
    </dgm:pt>
    <dgm:pt modelId="{1741F054-1F56-444B-8BD6-FC1DE4E40885}" type="pres">
      <dgm:prSet presAssocID="{06665E9F-8CFC-4C2A-9C4E-C2ED448B9546}" presName="background3" presStyleLbl="node3" presStyleIdx="2" presStyleCnt="4"/>
      <dgm:spPr/>
    </dgm:pt>
    <dgm:pt modelId="{AADCC532-34A2-4BEA-A64E-891ABDD5DF71}" type="pres">
      <dgm:prSet presAssocID="{06665E9F-8CFC-4C2A-9C4E-C2ED448B9546}" presName="text3" presStyleLbl="fgAcc3" presStyleIdx="2" presStyleCnt="4">
        <dgm:presLayoutVars>
          <dgm:chPref val="3"/>
        </dgm:presLayoutVars>
      </dgm:prSet>
      <dgm:spPr/>
      <dgm:t>
        <a:bodyPr/>
        <a:lstStyle/>
        <a:p>
          <a:endParaRPr lang="en-US"/>
        </a:p>
      </dgm:t>
    </dgm:pt>
    <dgm:pt modelId="{CBFDE289-28FA-402F-BE44-F7496C376493}" type="pres">
      <dgm:prSet presAssocID="{06665E9F-8CFC-4C2A-9C4E-C2ED448B9546}" presName="hierChild4" presStyleCnt="0"/>
      <dgm:spPr/>
    </dgm:pt>
    <dgm:pt modelId="{F3A9C4AB-10CA-424B-895E-F05CC308912A}" type="pres">
      <dgm:prSet presAssocID="{187A46D9-39C8-4FCE-B88F-5C9350A896D6}" presName="Name17" presStyleLbl="parChTrans1D3" presStyleIdx="3" presStyleCnt="4"/>
      <dgm:spPr/>
      <dgm:t>
        <a:bodyPr/>
        <a:lstStyle/>
        <a:p>
          <a:endParaRPr lang="en-US"/>
        </a:p>
      </dgm:t>
    </dgm:pt>
    <dgm:pt modelId="{77F3E14B-232F-40E3-B107-E51C9B18F9DC}" type="pres">
      <dgm:prSet presAssocID="{ECDE6CCF-669A-4FC6-A7B7-2103DCDA4209}" presName="hierRoot3" presStyleCnt="0"/>
      <dgm:spPr/>
    </dgm:pt>
    <dgm:pt modelId="{08DE200A-DA70-4861-9238-273AA6C4C729}" type="pres">
      <dgm:prSet presAssocID="{ECDE6CCF-669A-4FC6-A7B7-2103DCDA4209}" presName="composite3" presStyleCnt="0"/>
      <dgm:spPr/>
    </dgm:pt>
    <dgm:pt modelId="{16702215-E808-4C80-8EB5-4644325A9C1E}" type="pres">
      <dgm:prSet presAssocID="{ECDE6CCF-669A-4FC6-A7B7-2103DCDA4209}" presName="background3" presStyleLbl="node3" presStyleIdx="3" presStyleCnt="4"/>
      <dgm:spPr/>
    </dgm:pt>
    <dgm:pt modelId="{4080CA57-C3CD-4296-81DF-2D4049D0883D}" type="pres">
      <dgm:prSet presAssocID="{ECDE6CCF-669A-4FC6-A7B7-2103DCDA4209}" presName="text3" presStyleLbl="fgAcc3" presStyleIdx="3" presStyleCnt="4">
        <dgm:presLayoutVars>
          <dgm:chPref val="3"/>
        </dgm:presLayoutVars>
      </dgm:prSet>
      <dgm:spPr/>
      <dgm:t>
        <a:bodyPr/>
        <a:lstStyle/>
        <a:p>
          <a:endParaRPr lang="en-US"/>
        </a:p>
      </dgm:t>
    </dgm:pt>
    <dgm:pt modelId="{B49540CE-8E55-4D47-8A92-24AD330EAC3E}" type="pres">
      <dgm:prSet presAssocID="{ECDE6CCF-669A-4FC6-A7B7-2103DCDA4209}" presName="hierChild4" presStyleCnt="0"/>
      <dgm:spPr/>
    </dgm:pt>
  </dgm:ptLst>
  <dgm:cxnLst>
    <dgm:cxn modelId="{2F4C9AA1-5709-4D6C-95B6-BA2333665236}" type="presOf" srcId="{B7885890-A76D-4215-9125-79F846C3A1C6}" destId="{096F8277-6E7F-4B85-8B56-2BA2257096E6}" srcOrd="0" destOrd="0" presId="urn:microsoft.com/office/officeart/2005/8/layout/hierarchy1"/>
    <dgm:cxn modelId="{03B93086-6A8B-4DFB-9FE1-FBFC4B2518F7}" type="presOf" srcId="{ECDE6CCF-669A-4FC6-A7B7-2103DCDA4209}" destId="{4080CA57-C3CD-4296-81DF-2D4049D0883D}" srcOrd="0" destOrd="0" presId="urn:microsoft.com/office/officeart/2005/8/layout/hierarchy1"/>
    <dgm:cxn modelId="{7DF94BBC-98BB-4DDD-A15D-A7549EF634C9}" type="presOf" srcId="{92016EF9-C588-4EDC-AE5A-318247791506}" destId="{3268260D-F034-42BF-8A51-DB1AB180DB31}" srcOrd="0" destOrd="0" presId="urn:microsoft.com/office/officeart/2005/8/layout/hierarchy1"/>
    <dgm:cxn modelId="{44600026-2312-4B40-834C-9437AF777ADD}" srcId="{92016EF9-C588-4EDC-AE5A-318247791506}" destId="{C2E43BEA-8504-48A6-B26E-67A5873E8C77}" srcOrd="0" destOrd="0" parTransId="{FD90E780-C254-44F3-97E2-B1500AF0B45F}" sibTransId="{1CDCCD71-F263-4AE7-A033-61739A9E43D3}"/>
    <dgm:cxn modelId="{98B5DF72-DC40-4450-834B-58636E687C57}" type="presOf" srcId="{371F8E63-FDCA-4E2E-9991-74C35732B900}" destId="{736EFFC7-2526-4EFC-9CFB-A3E4B4F8C54E}" srcOrd="0" destOrd="0" presId="urn:microsoft.com/office/officeart/2005/8/layout/hierarchy1"/>
    <dgm:cxn modelId="{2ED08B76-6CBB-41EF-AD09-3C09EB86BA43}" type="presOf" srcId="{21445604-783C-4AA5-B691-02FDDC067256}" destId="{F17D0575-9AC2-42F3-922D-6CFC64ED3548}" srcOrd="0" destOrd="0" presId="urn:microsoft.com/office/officeart/2005/8/layout/hierarchy1"/>
    <dgm:cxn modelId="{6BDBA0A1-369E-4517-9837-9DBFA0B4A404}" srcId="{C2E43BEA-8504-48A6-B26E-67A5873E8C77}" destId="{ECDE6CCF-669A-4FC6-A7B7-2103DCDA4209}" srcOrd="3" destOrd="0" parTransId="{187A46D9-39C8-4FCE-B88F-5C9350A896D6}" sibTransId="{656D766F-8D91-462D-B4D2-EEE00F369027}"/>
    <dgm:cxn modelId="{C0593DEC-FEC7-4ED3-86B0-74CB3A2CD002}" type="presOf" srcId="{187A46D9-39C8-4FCE-B88F-5C9350A896D6}" destId="{F3A9C4AB-10CA-424B-895E-F05CC308912A}" srcOrd="0" destOrd="0" presId="urn:microsoft.com/office/officeart/2005/8/layout/hierarchy1"/>
    <dgm:cxn modelId="{D43344C7-F01B-4502-8677-6E874A11C5EF}" type="presOf" srcId="{DA50866A-C26E-4700-9ACE-994CE1234086}" destId="{667FA868-D1DF-4B3B-83C3-E8AEEB438492}" srcOrd="0" destOrd="0" presId="urn:microsoft.com/office/officeart/2005/8/layout/hierarchy1"/>
    <dgm:cxn modelId="{1B92FF8B-F83A-4D98-8652-8C7EECF036CA}" type="presOf" srcId="{C2E43BEA-8504-48A6-B26E-67A5873E8C77}" destId="{E11BC7D1-A175-4DFF-8EDB-F57F9493CBB2}" srcOrd="0" destOrd="0" presId="urn:microsoft.com/office/officeart/2005/8/layout/hierarchy1"/>
    <dgm:cxn modelId="{54CAEC2D-798E-4A52-8912-9435A529A918}" type="presOf" srcId="{123DA804-C154-4D03-BC07-3EDB3EF18BAA}" destId="{04282545-BD74-4E87-850C-8FF9C6428F0B}" srcOrd="0" destOrd="0" presId="urn:microsoft.com/office/officeart/2005/8/layout/hierarchy1"/>
    <dgm:cxn modelId="{1ED38221-E81D-48D7-A114-0E628C4CD055}" type="presOf" srcId="{EFA7A97B-25BA-4AA0-8604-1AEB38B7878D}" destId="{3954AE17-3996-4134-A3DB-C731FDEB3F20}" srcOrd="0" destOrd="0" presId="urn:microsoft.com/office/officeart/2005/8/layout/hierarchy1"/>
    <dgm:cxn modelId="{30032FF1-ECE3-4878-88D9-78D2078AF963}" type="presOf" srcId="{06665E9F-8CFC-4C2A-9C4E-C2ED448B9546}" destId="{AADCC532-34A2-4BEA-A64E-891ABDD5DF71}" srcOrd="0" destOrd="0" presId="urn:microsoft.com/office/officeart/2005/8/layout/hierarchy1"/>
    <dgm:cxn modelId="{A0134FF7-01AC-4E5E-AE08-66D1662B11D4}" srcId="{C2E43BEA-8504-48A6-B26E-67A5873E8C77}" destId="{123DA804-C154-4D03-BC07-3EDB3EF18BAA}" srcOrd="0" destOrd="0" parTransId="{371F8E63-FDCA-4E2E-9991-74C35732B900}" sibTransId="{2050622E-03F4-42BE-9E33-9086A803EE51}"/>
    <dgm:cxn modelId="{9654A585-493E-4506-9D06-E2B9025BA533}" srcId="{C2E43BEA-8504-48A6-B26E-67A5873E8C77}" destId="{06665E9F-8CFC-4C2A-9C4E-C2ED448B9546}" srcOrd="2" destOrd="0" parTransId="{B7885890-A76D-4215-9125-79F846C3A1C6}" sibTransId="{E5EA4717-A6CC-4769-BE86-F9BF2435EF54}"/>
    <dgm:cxn modelId="{9C6E4E49-8711-424E-80E5-0276FB919698}" srcId="{C2E43BEA-8504-48A6-B26E-67A5873E8C77}" destId="{EFA7A97B-25BA-4AA0-8604-1AEB38B7878D}" srcOrd="1" destOrd="0" parTransId="{DA50866A-C26E-4700-9ACE-994CE1234086}" sibTransId="{02F89010-D534-48FC-9112-20DC6750F043}"/>
    <dgm:cxn modelId="{B6E8CFAB-086F-4A03-B991-84E5FC0AED4E}" srcId="{21445604-783C-4AA5-B691-02FDDC067256}" destId="{92016EF9-C588-4EDC-AE5A-318247791506}" srcOrd="0" destOrd="0" parTransId="{18D575AF-5DF4-42EB-8D12-807ADFE43E3D}" sibTransId="{D907FB09-1C58-4DE9-AB6A-45BCD1A9EC50}"/>
    <dgm:cxn modelId="{99A8AE27-AA15-4534-8609-5112E7EB9188}" type="presOf" srcId="{FD90E780-C254-44F3-97E2-B1500AF0B45F}" destId="{85C6BC58-5139-4A56-9E44-7A61D6977977}" srcOrd="0" destOrd="0" presId="urn:microsoft.com/office/officeart/2005/8/layout/hierarchy1"/>
    <dgm:cxn modelId="{B3273656-5E36-4FAF-8AAB-EBEB18F73A97}" type="presParOf" srcId="{F17D0575-9AC2-42F3-922D-6CFC64ED3548}" destId="{F5CFE535-DAF1-4DA9-A158-168E023E75C9}" srcOrd="0" destOrd="0" presId="urn:microsoft.com/office/officeart/2005/8/layout/hierarchy1"/>
    <dgm:cxn modelId="{E00FB410-4846-4A22-A2FD-C7341B2DBA07}" type="presParOf" srcId="{F5CFE535-DAF1-4DA9-A158-168E023E75C9}" destId="{4C904808-DED8-4D38-A326-8CC3A0EEAE0E}" srcOrd="0" destOrd="0" presId="urn:microsoft.com/office/officeart/2005/8/layout/hierarchy1"/>
    <dgm:cxn modelId="{F33F22EA-7E2F-4460-A07B-95914F62E33B}" type="presParOf" srcId="{4C904808-DED8-4D38-A326-8CC3A0EEAE0E}" destId="{1D97459A-9036-443E-92DB-5A3EF9FD54F2}" srcOrd="0" destOrd="0" presId="urn:microsoft.com/office/officeart/2005/8/layout/hierarchy1"/>
    <dgm:cxn modelId="{12208219-3C40-457C-B70F-822341F0822A}" type="presParOf" srcId="{4C904808-DED8-4D38-A326-8CC3A0EEAE0E}" destId="{3268260D-F034-42BF-8A51-DB1AB180DB31}" srcOrd="1" destOrd="0" presId="urn:microsoft.com/office/officeart/2005/8/layout/hierarchy1"/>
    <dgm:cxn modelId="{B770E2F4-717C-416B-880D-43EEFA1C9E0D}" type="presParOf" srcId="{F5CFE535-DAF1-4DA9-A158-168E023E75C9}" destId="{EF0428F7-4429-4DF7-9E10-640C95A4FE5D}" srcOrd="1" destOrd="0" presId="urn:microsoft.com/office/officeart/2005/8/layout/hierarchy1"/>
    <dgm:cxn modelId="{204E6472-11A1-42A4-BC31-8F876332B4A7}" type="presParOf" srcId="{EF0428F7-4429-4DF7-9E10-640C95A4FE5D}" destId="{85C6BC58-5139-4A56-9E44-7A61D6977977}" srcOrd="0" destOrd="0" presId="urn:microsoft.com/office/officeart/2005/8/layout/hierarchy1"/>
    <dgm:cxn modelId="{F1736A91-E1A6-49EA-ADC1-72F7DBE7A156}" type="presParOf" srcId="{EF0428F7-4429-4DF7-9E10-640C95A4FE5D}" destId="{D69B7CA6-2CB7-4A0F-8389-D5A13A38D2A7}" srcOrd="1" destOrd="0" presId="urn:microsoft.com/office/officeart/2005/8/layout/hierarchy1"/>
    <dgm:cxn modelId="{27B0E9D6-ED03-4E5F-8D76-F7788C16E9AF}" type="presParOf" srcId="{D69B7CA6-2CB7-4A0F-8389-D5A13A38D2A7}" destId="{01A600CC-689D-49C5-8903-00D179650885}" srcOrd="0" destOrd="0" presId="urn:microsoft.com/office/officeart/2005/8/layout/hierarchy1"/>
    <dgm:cxn modelId="{4F92876C-D561-4004-9F7F-25A213CF1074}" type="presParOf" srcId="{01A600CC-689D-49C5-8903-00D179650885}" destId="{9EFFA43C-C2D6-4465-B12F-7915E09BE28D}" srcOrd="0" destOrd="0" presId="urn:microsoft.com/office/officeart/2005/8/layout/hierarchy1"/>
    <dgm:cxn modelId="{E57A5F7F-221D-4989-8706-1C1DD2D6E48D}" type="presParOf" srcId="{01A600CC-689D-49C5-8903-00D179650885}" destId="{E11BC7D1-A175-4DFF-8EDB-F57F9493CBB2}" srcOrd="1" destOrd="0" presId="urn:microsoft.com/office/officeart/2005/8/layout/hierarchy1"/>
    <dgm:cxn modelId="{1154780C-89F8-4CE2-9F2C-1570EC3383C2}" type="presParOf" srcId="{D69B7CA6-2CB7-4A0F-8389-D5A13A38D2A7}" destId="{D925BB11-D887-4876-BEAB-7588D6E88927}" srcOrd="1" destOrd="0" presId="urn:microsoft.com/office/officeart/2005/8/layout/hierarchy1"/>
    <dgm:cxn modelId="{249760D6-3DF2-4680-91DE-FBD488B2E2EE}" type="presParOf" srcId="{D925BB11-D887-4876-BEAB-7588D6E88927}" destId="{736EFFC7-2526-4EFC-9CFB-A3E4B4F8C54E}" srcOrd="0" destOrd="0" presId="urn:microsoft.com/office/officeart/2005/8/layout/hierarchy1"/>
    <dgm:cxn modelId="{363FDABD-8D24-40AB-9FDD-28CDFB15390D}" type="presParOf" srcId="{D925BB11-D887-4876-BEAB-7588D6E88927}" destId="{6CC7238A-0A71-4BC7-8205-9DE746E07562}" srcOrd="1" destOrd="0" presId="urn:microsoft.com/office/officeart/2005/8/layout/hierarchy1"/>
    <dgm:cxn modelId="{59F51F67-51F4-4439-A9A4-321724D55B91}" type="presParOf" srcId="{6CC7238A-0A71-4BC7-8205-9DE746E07562}" destId="{78AAA181-9D14-4FB1-9789-7B2B43C4180D}" srcOrd="0" destOrd="0" presId="urn:microsoft.com/office/officeart/2005/8/layout/hierarchy1"/>
    <dgm:cxn modelId="{A346BE9A-52C9-47A4-9963-8BF2A78F6D14}" type="presParOf" srcId="{78AAA181-9D14-4FB1-9789-7B2B43C4180D}" destId="{1D38BCBF-E4C2-49EC-81FD-D87F025A657D}" srcOrd="0" destOrd="0" presId="urn:microsoft.com/office/officeart/2005/8/layout/hierarchy1"/>
    <dgm:cxn modelId="{ECEB39CE-84C3-4C60-9323-F3542E294492}" type="presParOf" srcId="{78AAA181-9D14-4FB1-9789-7B2B43C4180D}" destId="{04282545-BD74-4E87-850C-8FF9C6428F0B}" srcOrd="1" destOrd="0" presId="urn:microsoft.com/office/officeart/2005/8/layout/hierarchy1"/>
    <dgm:cxn modelId="{458ABB38-F804-4AD3-B86B-A2ED5B8A3E12}" type="presParOf" srcId="{6CC7238A-0A71-4BC7-8205-9DE746E07562}" destId="{14838D43-CEBE-4157-A598-CF8BDBC6DFBD}" srcOrd="1" destOrd="0" presId="urn:microsoft.com/office/officeart/2005/8/layout/hierarchy1"/>
    <dgm:cxn modelId="{555D00B7-2475-4CAE-827E-2CFA70BF46AF}" type="presParOf" srcId="{D925BB11-D887-4876-BEAB-7588D6E88927}" destId="{667FA868-D1DF-4B3B-83C3-E8AEEB438492}" srcOrd="2" destOrd="0" presId="urn:microsoft.com/office/officeart/2005/8/layout/hierarchy1"/>
    <dgm:cxn modelId="{FDF74026-F827-47B9-AE7F-77D6D0271BAF}" type="presParOf" srcId="{D925BB11-D887-4876-BEAB-7588D6E88927}" destId="{A244A8D6-9421-4C67-9756-D97A3DCB1032}" srcOrd="3" destOrd="0" presId="urn:microsoft.com/office/officeart/2005/8/layout/hierarchy1"/>
    <dgm:cxn modelId="{223F8254-C3BE-4AFA-B2D8-730B7BD08855}" type="presParOf" srcId="{A244A8D6-9421-4C67-9756-D97A3DCB1032}" destId="{7BD3D501-A44C-4B5E-A1C7-155F5AEF626C}" srcOrd="0" destOrd="0" presId="urn:microsoft.com/office/officeart/2005/8/layout/hierarchy1"/>
    <dgm:cxn modelId="{07035055-23DE-4C45-A52A-EC09EEB640AB}" type="presParOf" srcId="{7BD3D501-A44C-4B5E-A1C7-155F5AEF626C}" destId="{BCE56B77-EE20-49B5-847B-730D70D8D9DF}" srcOrd="0" destOrd="0" presId="urn:microsoft.com/office/officeart/2005/8/layout/hierarchy1"/>
    <dgm:cxn modelId="{81809D12-C0F4-4F8F-A425-B735997382CC}" type="presParOf" srcId="{7BD3D501-A44C-4B5E-A1C7-155F5AEF626C}" destId="{3954AE17-3996-4134-A3DB-C731FDEB3F20}" srcOrd="1" destOrd="0" presId="urn:microsoft.com/office/officeart/2005/8/layout/hierarchy1"/>
    <dgm:cxn modelId="{EB288814-FF0B-41DF-882D-7376BAE79B03}" type="presParOf" srcId="{A244A8D6-9421-4C67-9756-D97A3DCB1032}" destId="{D362C2E6-5C67-4021-922B-F5CFC4B5D02E}" srcOrd="1" destOrd="0" presId="urn:microsoft.com/office/officeart/2005/8/layout/hierarchy1"/>
    <dgm:cxn modelId="{033F3A35-D379-424E-AB2B-CC258C2444F9}" type="presParOf" srcId="{D925BB11-D887-4876-BEAB-7588D6E88927}" destId="{096F8277-6E7F-4B85-8B56-2BA2257096E6}" srcOrd="4" destOrd="0" presId="urn:microsoft.com/office/officeart/2005/8/layout/hierarchy1"/>
    <dgm:cxn modelId="{62DDDB11-9A2F-4D12-B8E3-20289305B1F8}" type="presParOf" srcId="{D925BB11-D887-4876-BEAB-7588D6E88927}" destId="{3E93BB8E-4EC6-4E5F-ABE9-84ADDD76F667}" srcOrd="5" destOrd="0" presId="urn:microsoft.com/office/officeart/2005/8/layout/hierarchy1"/>
    <dgm:cxn modelId="{A064CDFC-229A-4C84-82FF-7303948ABA44}" type="presParOf" srcId="{3E93BB8E-4EC6-4E5F-ABE9-84ADDD76F667}" destId="{68EE38E0-0831-4F7A-B29A-D5824F19EE20}" srcOrd="0" destOrd="0" presId="urn:microsoft.com/office/officeart/2005/8/layout/hierarchy1"/>
    <dgm:cxn modelId="{1808AE97-9095-4F23-8E37-6BE29D1BDECE}" type="presParOf" srcId="{68EE38E0-0831-4F7A-B29A-D5824F19EE20}" destId="{1741F054-1F56-444B-8BD6-FC1DE4E40885}" srcOrd="0" destOrd="0" presId="urn:microsoft.com/office/officeart/2005/8/layout/hierarchy1"/>
    <dgm:cxn modelId="{3B5369E5-1749-4EFF-B1AF-671281CBE791}" type="presParOf" srcId="{68EE38E0-0831-4F7A-B29A-D5824F19EE20}" destId="{AADCC532-34A2-4BEA-A64E-891ABDD5DF71}" srcOrd="1" destOrd="0" presId="urn:microsoft.com/office/officeart/2005/8/layout/hierarchy1"/>
    <dgm:cxn modelId="{EDB119EC-C34C-4E99-9A5A-C08E45B70D84}" type="presParOf" srcId="{3E93BB8E-4EC6-4E5F-ABE9-84ADDD76F667}" destId="{CBFDE289-28FA-402F-BE44-F7496C376493}" srcOrd="1" destOrd="0" presId="urn:microsoft.com/office/officeart/2005/8/layout/hierarchy1"/>
    <dgm:cxn modelId="{A3E4B728-D76C-4C0B-A5DE-EB675177B5B9}" type="presParOf" srcId="{D925BB11-D887-4876-BEAB-7588D6E88927}" destId="{F3A9C4AB-10CA-424B-895E-F05CC308912A}" srcOrd="6" destOrd="0" presId="urn:microsoft.com/office/officeart/2005/8/layout/hierarchy1"/>
    <dgm:cxn modelId="{3EC32B16-CBD9-454E-99E0-B75C0238002C}" type="presParOf" srcId="{D925BB11-D887-4876-BEAB-7588D6E88927}" destId="{77F3E14B-232F-40E3-B107-E51C9B18F9DC}" srcOrd="7" destOrd="0" presId="urn:microsoft.com/office/officeart/2005/8/layout/hierarchy1"/>
    <dgm:cxn modelId="{75FD2555-E51D-4589-A728-7858DB3F7566}" type="presParOf" srcId="{77F3E14B-232F-40E3-B107-E51C9B18F9DC}" destId="{08DE200A-DA70-4861-9238-273AA6C4C729}" srcOrd="0" destOrd="0" presId="urn:microsoft.com/office/officeart/2005/8/layout/hierarchy1"/>
    <dgm:cxn modelId="{AA081045-5D0A-4D64-AB0D-93BDB944898B}" type="presParOf" srcId="{08DE200A-DA70-4861-9238-273AA6C4C729}" destId="{16702215-E808-4C80-8EB5-4644325A9C1E}" srcOrd="0" destOrd="0" presId="urn:microsoft.com/office/officeart/2005/8/layout/hierarchy1"/>
    <dgm:cxn modelId="{B0FA1AED-A0AB-464E-B73E-6E4CB20DF3F4}" type="presParOf" srcId="{08DE200A-DA70-4861-9238-273AA6C4C729}" destId="{4080CA57-C3CD-4296-81DF-2D4049D0883D}" srcOrd="1" destOrd="0" presId="urn:microsoft.com/office/officeart/2005/8/layout/hierarchy1"/>
    <dgm:cxn modelId="{BC05485A-5440-4D6C-9967-1195C158BD4D}" type="presParOf" srcId="{77F3E14B-232F-40E3-B107-E51C9B18F9DC}" destId="{B49540CE-8E55-4D47-8A92-24AD330EAC3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9C4AB-10CA-424B-895E-F05CC308912A}">
      <dsp:nvSpPr>
        <dsp:cNvPr id="0" name=""/>
        <dsp:cNvSpPr/>
      </dsp:nvSpPr>
      <dsp:spPr>
        <a:xfrm>
          <a:off x="5027724" y="2746866"/>
          <a:ext cx="3225056" cy="511611"/>
        </a:xfrm>
        <a:custGeom>
          <a:avLst/>
          <a:gdLst/>
          <a:ahLst/>
          <a:cxnLst/>
          <a:rect l="0" t="0" r="0" b="0"/>
          <a:pathLst>
            <a:path>
              <a:moveTo>
                <a:pt x="0" y="0"/>
              </a:moveTo>
              <a:lnTo>
                <a:pt x="0" y="348648"/>
              </a:lnTo>
              <a:lnTo>
                <a:pt x="3225056" y="348648"/>
              </a:lnTo>
              <a:lnTo>
                <a:pt x="3225056" y="5116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6F8277-6E7F-4B85-8B56-2BA2257096E6}">
      <dsp:nvSpPr>
        <dsp:cNvPr id="0" name=""/>
        <dsp:cNvSpPr/>
      </dsp:nvSpPr>
      <dsp:spPr>
        <a:xfrm>
          <a:off x="5027724" y="2746866"/>
          <a:ext cx="1075018" cy="511611"/>
        </a:xfrm>
        <a:custGeom>
          <a:avLst/>
          <a:gdLst/>
          <a:ahLst/>
          <a:cxnLst/>
          <a:rect l="0" t="0" r="0" b="0"/>
          <a:pathLst>
            <a:path>
              <a:moveTo>
                <a:pt x="0" y="0"/>
              </a:moveTo>
              <a:lnTo>
                <a:pt x="0" y="348648"/>
              </a:lnTo>
              <a:lnTo>
                <a:pt x="1075018" y="348648"/>
              </a:lnTo>
              <a:lnTo>
                <a:pt x="1075018" y="5116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7FA868-D1DF-4B3B-83C3-E8AEEB438492}">
      <dsp:nvSpPr>
        <dsp:cNvPr id="0" name=""/>
        <dsp:cNvSpPr/>
      </dsp:nvSpPr>
      <dsp:spPr>
        <a:xfrm>
          <a:off x="3952705" y="2746866"/>
          <a:ext cx="1075018" cy="511611"/>
        </a:xfrm>
        <a:custGeom>
          <a:avLst/>
          <a:gdLst/>
          <a:ahLst/>
          <a:cxnLst/>
          <a:rect l="0" t="0" r="0" b="0"/>
          <a:pathLst>
            <a:path>
              <a:moveTo>
                <a:pt x="1075018" y="0"/>
              </a:moveTo>
              <a:lnTo>
                <a:pt x="1075018" y="348648"/>
              </a:lnTo>
              <a:lnTo>
                <a:pt x="0" y="348648"/>
              </a:lnTo>
              <a:lnTo>
                <a:pt x="0" y="5116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6EFFC7-2526-4EFC-9CFB-A3E4B4F8C54E}">
      <dsp:nvSpPr>
        <dsp:cNvPr id="0" name=""/>
        <dsp:cNvSpPr/>
      </dsp:nvSpPr>
      <dsp:spPr>
        <a:xfrm>
          <a:off x="1802667" y="2746866"/>
          <a:ext cx="3225056" cy="511611"/>
        </a:xfrm>
        <a:custGeom>
          <a:avLst/>
          <a:gdLst/>
          <a:ahLst/>
          <a:cxnLst/>
          <a:rect l="0" t="0" r="0" b="0"/>
          <a:pathLst>
            <a:path>
              <a:moveTo>
                <a:pt x="3225056" y="0"/>
              </a:moveTo>
              <a:lnTo>
                <a:pt x="3225056" y="348648"/>
              </a:lnTo>
              <a:lnTo>
                <a:pt x="0" y="348648"/>
              </a:lnTo>
              <a:lnTo>
                <a:pt x="0" y="5116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C6BC58-5139-4A56-9E44-7A61D6977977}">
      <dsp:nvSpPr>
        <dsp:cNvPr id="0" name=""/>
        <dsp:cNvSpPr/>
      </dsp:nvSpPr>
      <dsp:spPr>
        <a:xfrm>
          <a:off x="4982004" y="1234720"/>
          <a:ext cx="91440" cy="395103"/>
        </a:xfrm>
        <a:custGeom>
          <a:avLst/>
          <a:gdLst/>
          <a:ahLst/>
          <a:cxnLst/>
          <a:rect l="0" t="0" r="0" b="0"/>
          <a:pathLst>
            <a:path>
              <a:moveTo>
                <a:pt x="45720" y="0"/>
              </a:moveTo>
              <a:lnTo>
                <a:pt x="45720" y="3951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7459A-9036-443E-92DB-5A3EF9FD54F2}">
      <dsp:nvSpPr>
        <dsp:cNvPr id="0" name=""/>
        <dsp:cNvSpPr/>
      </dsp:nvSpPr>
      <dsp:spPr>
        <a:xfrm>
          <a:off x="4148163" y="117678"/>
          <a:ext cx="1759121" cy="1117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68260D-F034-42BF-8A51-DB1AB180DB31}">
      <dsp:nvSpPr>
        <dsp:cNvPr id="0" name=""/>
        <dsp:cNvSpPr/>
      </dsp:nvSpPr>
      <dsp:spPr>
        <a:xfrm>
          <a:off x="4343621" y="303363"/>
          <a:ext cx="1759121" cy="1117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a:latin typeface="+mj-lt"/>
            </a:rPr>
            <a:t>Award</a:t>
          </a:r>
        </a:p>
      </dsp:txBody>
      <dsp:txXfrm>
        <a:off x="4376338" y="336080"/>
        <a:ext cx="1693687" cy="1051608"/>
      </dsp:txXfrm>
    </dsp:sp>
    <dsp:sp modelId="{9EFFA43C-C2D6-4465-B12F-7915E09BE28D}">
      <dsp:nvSpPr>
        <dsp:cNvPr id="0" name=""/>
        <dsp:cNvSpPr/>
      </dsp:nvSpPr>
      <dsp:spPr>
        <a:xfrm>
          <a:off x="4148163" y="1629823"/>
          <a:ext cx="1759121" cy="1117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1BC7D1-A175-4DFF-8EDB-F57F9493CBB2}">
      <dsp:nvSpPr>
        <dsp:cNvPr id="0" name=""/>
        <dsp:cNvSpPr/>
      </dsp:nvSpPr>
      <dsp:spPr>
        <a:xfrm>
          <a:off x="4343621" y="1815508"/>
          <a:ext cx="1759121" cy="1117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a:latin typeface="+mj-lt"/>
            </a:rPr>
            <a:t>Project</a:t>
          </a:r>
        </a:p>
      </dsp:txBody>
      <dsp:txXfrm>
        <a:off x="4376338" y="1848225"/>
        <a:ext cx="1693687" cy="1051608"/>
      </dsp:txXfrm>
    </dsp:sp>
    <dsp:sp modelId="{1D38BCBF-E4C2-49EC-81FD-D87F025A657D}">
      <dsp:nvSpPr>
        <dsp:cNvPr id="0" name=""/>
        <dsp:cNvSpPr/>
      </dsp:nvSpPr>
      <dsp:spPr>
        <a:xfrm>
          <a:off x="923107" y="3258477"/>
          <a:ext cx="1759121" cy="1117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82545-BD74-4E87-850C-8FF9C6428F0B}">
      <dsp:nvSpPr>
        <dsp:cNvPr id="0" name=""/>
        <dsp:cNvSpPr/>
      </dsp:nvSpPr>
      <dsp:spPr>
        <a:xfrm>
          <a:off x="1118565" y="3444162"/>
          <a:ext cx="1759121" cy="1117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latin typeface="+mj-lt"/>
            </a:rPr>
            <a:t>Task 1 </a:t>
          </a:r>
        </a:p>
        <a:p>
          <a:pPr lvl="0" algn="ctr" defTabSz="800100" rtl="0">
            <a:lnSpc>
              <a:spcPct val="90000"/>
            </a:lnSpc>
            <a:spcBef>
              <a:spcPct val="0"/>
            </a:spcBef>
            <a:spcAft>
              <a:spcPct val="35000"/>
            </a:spcAft>
          </a:pPr>
          <a:r>
            <a:rPr lang="en-US" sz="1800" kern="1200" dirty="0">
              <a:latin typeface="+mj-lt"/>
            </a:rPr>
            <a:t>Training Related </a:t>
          </a:r>
          <a:r>
            <a:rPr lang="en-US" sz="1800" kern="1200" dirty="0" smtClean="0">
              <a:latin typeface="+mj-lt"/>
            </a:rPr>
            <a:t>Expenses (Travel)</a:t>
          </a:r>
          <a:endParaRPr lang="en-US" sz="1800" kern="1200" dirty="0">
            <a:latin typeface="+mj-lt"/>
          </a:endParaRPr>
        </a:p>
      </dsp:txBody>
      <dsp:txXfrm>
        <a:off x="1151282" y="3476879"/>
        <a:ext cx="1693687" cy="1051608"/>
      </dsp:txXfrm>
    </dsp:sp>
    <dsp:sp modelId="{BCE56B77-EE20-49B5-847B-730D70D8D9DF}">
      <dsp:nvSpPr>
        <dsp:cNvPr id="0" name=""/>
        <dsp:cNvSpPr/>
      </dsp:nvSpPr>
      <dsp:spPr>
        <a:xfrm>
          <a:off x="3073144" y="3258477"/>
          <a:ext cx="1759121" cy="1117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54AE17-3996-4134-A3DB-C731FDEB3F20}">
      <dsp:nvSpPr>
        <dsp:cNvPr id="0" name=""/>
        <dsp:cNvSpPr/>
      </dsp:nvSpPr>
      <dsp:spPr>
        <a:xfrm>
          <a:off x="3268602" y="3444162"/>
          <a:ext cx="1759121" cy="1117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latin typeface="+mj-lt"/>
            </a:rPr>
            <a:t>Task 2 </a:t>
          </a:r>
        </a:p>
        <a:p>
          <a:pPr lvl="0" algn="ctr" defTabSz="800100" rtl="0">
            <a:lnSpc>
              <a:spcPct val="90000"/>
            </a:lnSpc>
            <a:spcBef>
              <a:spcPct val="0"/>
            </a:spcBef>
            <a:spcAft>
              <a:spcPct val="35000"/>
            </a:spcAft>
          </a:pPr>
          <a:r>
            <a:rPr lang="en-US" sz="1800" kern="1200" dirty="0">
              <a:latin typeface="+mj-lt"/>
            </a:rPr>
            <a:t>Stipends</a:t>
          </a:r>
        </a:p>
      </dsp:txBody>
      <dsp:txXfrm>
        <a:off x="3301319" y="3476879"/>
        <a:ext cx="1693687" cy="1051608"/>
      </dsp:txXfrm>
    </dsp:sp>
    <dsp:sp modelId="{1741F054-1F56-444B-8BD6-FC1DE4E40885}">
      <dsp:nvSpPr>
        <dsp:cNvPr id="0" name=""/>
        <dsp:cNvSpPr/>
      </dsp:nvSpPr>
      <dsp:spPr>
        <a:xfrm>
          <a:off x="5223181" y="3258477"/>
          <a:ext cx="1759121" cy="1117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CC532-34A2-4BEA-A64E-891ABDD5DF71}">
      <dsp:nvSpPr>
        <dsp:cNvPr id="0" name=""/>
        <dsp:cNvSpPr/>
      </dsp:nvSpPr>
      <dsp:spPr>
        <a:xfrm>
          <a:off x="5418639" y="3444162"/>
          <a:ext cx="1759121" cy="1117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latin typeface="+mj-lt"/>
            </a:rPr>
            <a:t>Task 3 </a:t>
          </a:r>
        </a:p>
        <a:p>
          <a:pPr lvl="0" algn="ctr" defTabSz="800100" rtl="0">
            <a:lnSpc>
              <a:spcPct val="90000"/>
            </a:lnSpc>
            <a:spcBef>
              <a:spcPct val="0"/>
            </a:spcBef>
            <a:spcAft>
              <a:spcPct val="35000"/>
            </a:spcAft>
          </a:pPr>
          <a:r>
            <a:rPr lang="en-US" sz="1800" kern="1200" dirty="0">
              <a:latin typeface="+mj-lt"/>
            </a:rPr>
            <a:t>Tuition and Fees</a:t>
          </a:r>
        </a:p>
      </dsp:txBody>
      <dsp:txXfrm>
        <a:off x="5451356" y="3476879"/>
        <a:ext cx="1693687" cy="1051608"/>
      </dsp:txXfrm>
    </dsp:sp>
    <dsp:sp modelId="{16702215-E808-4C80-8EB5-4644325A9C1E}">
      <dsp:nvSpPr>
        <dsp:cNvPr id="0" name=""/>
        <dsp:cNvSpPr/>
      </dsp:nvSpPr>
      <dsp:spPr>
        <a:xfrm>
          <a:off x="7373219" y="3258477"/>
          <a:ext cx="1759121" cy="1117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80CA57-C3CD-4296-81DF-2D4049D0883D}">
      <dsp:nvSpPr>
        <dsp:cNvPr id="0" name=""/>
        <dsp:cNvSpPr/>
      </dsp:nvSpPr>
      <dsp:spPr>
        <a:xfrm>
          <a:off x="7568677" y="3444162"/>
          <a:ext cx="1759121" cy="1117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mj-lt"/>
            </a:rPr>
            <a:t>Task 4</a:t>
          </a:r>
        </a:p>
        <a:p>
          <a:pPr lvl="0" algn="ctr" defTabSz="800100">
            <a:lnSpc>
              <a:spcPct val="90000"/>
            </a:lnSpc>
            <a:spcBef>
              <a:spcPct val="0"/>
            </a:spcBef>
            <a:spcAft>
              <a:spcPct val="35000"/>
            </a:spcAft>
          </a:pPr>
          <a:r>
            <a:rPr lang="en-US" sz="1800" kern="1200" dirty="0">
              <a:latin typeface="+mj-lt"/>
            </a:rPr>
            <a:t>Childcare Costs</a:t>
          </a:r>
        </a:p>
      </dsp:txBody>
      <dsp:txXfrm>
        <a:off x="7601394" y="3476879"/>
        <a:ext cx="1693687" cy="10516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a:defRPr sz="1300"/>
            </a:lvl1pPr>
          </a:lstStyle>
          <a:p>
            <a:r>
              <a:rPr lang="en-US" dirty="0"/>
              <a:t>Pre-Award Training Grants</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56" tIns="48328" rIns="96656" bIns="48328" rtlCol="0"/>
          <a:lstStyle>
            <a:lvl1pPr algn="r">
              <a:defRPr sz="1300"/>
            </a:lvl1pPr>
          </a:lstStyle>
          <a:p>
            <a:r>
              <a:rPr lang="en-US" dirty="0"/>
              <a:t>9/10/2019</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6" tIns="48328" rIns="96656" bIns="48328" rtlCol="0" anchor="b"/>
          <a:lstStyle>
            <a:lvl1pPr algn="r">
              <a:defRPr sz="1300"/>
            </a:lvl1pPr>
          </a:lstStyle>
          <a:p>
            <a:fld id="{A74CE979-9F6B-CD4E-9E39-B5207F7D7A06}" type="slidenum">
              <a:rPr lang="en-US" smtClean="0"/>
              <a:pPr/>
              <a:t>‹#›</a:t>
            </a:fld>
            <a:endParaRPr lang="en-US" dirty="0"/>
          </a:p>
        </p:txBody>
      </p:sp>
    </p:spTree>
    <p:extLst>
      <p:ext uri="{BB962C8B-B14F-4D97-AF65-F5344CB8AC3E}">
        <p14:creationId xmlns:p14="http://schemas.microsoft.com/office/powerpoint/2010/main" val="98775097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a:defRPr sz="1300"/>
            </a:lvl1pPr>
          </a:lstStyle>
          <a:p>
            <a:r>
              <a:rPr lang="en-US" dirty="0"/>
              <a:t>Pre-Award Training Grants</a:t>
            </a:r>
          </a:p>
        </p:txBody>
      </p:sp>
      <p:sp>
        <p:nvSpPr>
          <p:cNvPr id="3" name="Date Placeholder 2"/>
          <p:cNvSpPr>
            <a:spLocks noGrp="1"/>
          </p:cNvSpPr>
          <p:nvPr>
            <p:ph type="dt" idx="1"/>
          </p:nvPr>
        </p:nvSpPr>
        <p:spPr>
          <a:xfrm>
            <a:off x="4143587" y="0"/>
            <a:ext cx="3169920" cy="480060"/>
          </a:xfrm>
          <a:prstGeom prst="rect">
            <a:avLst/>
          </a:prstGeom>
        </p:spPr>
        <p:txBody>
          <a:bodyPr vert="horz" lIns="96656" tIns="48328" rIns="96656" bIns="48328" rtlCol="0"/>
          <a:lstStyle>
            <a:lvl1pPr algn="r">
              <a:defRPr sz="1300"/>
            </a:lvl1pPr>
          </a:lstStyle>
          <a:p>
            <a:r>
              <a:rPr lang="en-US" dirty="0"/>
              <a:t>9/10/2019</a:t>
            </a:r>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6" tIns="48328" rIns="96656" bIns="48328" rtlCol="0" anchor="b"/>
          <a:lstStyle>
            <a:lvl1pPr algn="r">
              <a:defRPr sz="1300"/>
            </a:lvl1pPr>
          </a:lstStyle>
          <a:p>
            <a:fld id="{A8E3ED14-1C06-B149-8A7D-CC5362078B58}" type="slidenum">
              <a:rPr lang="en-US" smtClean="0"/>
              <a:pPr/>
              <a:t>‹#›</a:t>
            </a:fld>
            <a:endParaRPr lang="en-US" dirty="0"/>
          </a:p>
        </p:txBody>
      </p:sp>
    </p:spTree>
    <p:extLst>
      <p:ext uri="{BB962C8B-B14F-4D97-AF65-F5344CB8AC3E}">
        <p14:creationId xmlns:p14="http://schemas.microsoft.com/office/powerpoint/2010/main" val="442225249"/>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9/10/2019</a:t>
            </a:r>
          </a:p>
        </p:txBody>
      </p:sp>
      <p:sp>
        <p:nvSpPr>
          <p:cNvPr id="5" name="Slide Number Placeholder 4"/>
          <p:cNvSpPr>
            <a:spLocks noGrp="1"/>
          </p:cNvSpPr>
          <p:nvPr>
            <p:ph type="sldNum" sz="quarter" idx="11"/>
          </p:nvPr>
        </p:nvSpPr>
        <p:spPr/>
        <p:txBody>
          <a:bodyPr/>
          <a:lstStyle/>
          <a:p>
            <a:fld id="{A8E3ED14-1C06-B149-8A7D-CC5362078B58}" type="slidenum">
              <a:rPr lang="en-US" smtClean="0"/>
              <a:pPr/>
              <a:t>1</a:t>
            </a:fld>
            <a:endParaRPr lang="en-US" dirty="0"/>
          </a:p>
        </p:txBody>
      </p:sp>
      <p:sp>
        <p:nvSpPr>
          <p:cNvPr id="6" name="Header Placeholder 5"/>
          <p:cNvSpPr>
            <a:spLocks noGrp="1"/>
          </p:cNvSpPr>
          <p:nvPr>
            <p:ph type="hdr" sz="quarter" idx="12"/>
          </p:nvPr>
        </p:nvSpPr>
        <p:spPr/>
        <p:txBody>
          <a:bodyPr/>
          <a:lstStyle/>
          <a:p>
            <a:r>
              <a:rPr lang="en-US" dirty="0"/>
              <a:t>Pre-Award Training Grants</a:t>
            </a:r>
          </a:p>
        </p:txBody>
      </p:sp>
    </p:spTree>
    <p:extLst>
      <p:ext uri="{BB962C8B-B14F-4D97-AF65-F5344CB8AC3E}">
        <p14:creationId xmlns:p14="http://schemas.microsoft.com/office/powerpoint/2010/main" val="360542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pPr/>
              <a:t>4</a:t>
            </a:fld>
            <a:endParaRPr lang="en-US" dirty="0"/>
          </a:p>
        </p:txBody>
      </p:sp>
    </p:spTree>
    <p:extLst>
      <p:ext uri="{BB962C8B-B14F-4D97-AF65-F5344CB8AC3E}">
        <p14:creationId xmlns:p14="http://schemas.microsoft.com/office/powerpoint/2010/main" val="83634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AAACA4-A789-4F44-8563-5F191DD6EA2C}" type="slidenum">
              <a:rPr lang="en-US" smtClean="0"/>
              <a:pPr/>
              <a:t>6</a:t>
            </a:fld>
            <a:endParaRPr lang="en-US" dirty="0"/>
          </a:p>
        </p:txBody>
      </p:sp>
    </p:spTree>
    <p:extLst>
      <p:ext uri="{BB962C8B-B14F-4D97-AF65-F5344CB8AC3E}">
        <p14:creationId xmlns:p14="http://schemas.microsoft.com/office/powerpoint/2010/main" val="363750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9/10/2019</a:t>
            </a:r>
          </a:p>
        </p:txBody>
      </p:sp>
      <p:sp>
        <p:nvSpPr>
          <p:cNvPr id="5" name="Slide Number Placeholder 4"/>
          <p:cNvSpPr>
            <a:spLocks noGrp="1"/>
          </p:cNvSpPr>
          <p:nvPr>
            <p:ph type="sldNum" sz="quarter" idx="11"/>
          </p:nvPr>
        </p:nvSpPr>
        <p:spPr/>
        <p:txBody>
          <a:bodyPr/>
          <a:lstStyle/>
          <a:p>
            <a:fld id="{A8E3ED14-1C06-B149-8A7D-CC5362078B58}" type="slidenum">
              <a:rPr lang="en-US" smtClean="0"/>
              <a:pPr/>
              <a:t>12</a:t>
            </a:fld>
            <a:endParaRPr lang="en-US" dirty="0"/>
          </a:p>
        </p:txBody>
      </p:sp>
      <p:sp>
        <p:nvSpPr>
          <p:cNvPr id="6" name="Header Placeholder 5"/>
          <p:cNvSpPr>
            <a:spLocks noGrp="1"/>
          </p:cNvSpPr>
          <p:nvPr>
            <p:ph type="hdr" sz="quarter" idx="12"/>
          </p:nvPr>
        </p:nvSpPr>
        <p:spPr/>
        <p:txBody>
          <a:bodyPr/>
          <a:lstStyle/>
          <a:p>
            <a:r>
              <a:rPr lang="en-US" dirty="0"/>
              <a:t>Pre-Award Training Grants</a:t>
            </a:r>
          </a:p>
        </p:txBody>
      </p:sp>
    </p:spTree>
    <p:extLst>
      <p:ext uri="{BB962C8B-B14F-4D97-AF65-F5344CB8AC3E}">
        <p14:creationId xmlns:p14="http://schemas.microsoft.com/office/powerpoint/2010/main" val="128920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5" name="Footer Placeholder 4"/>
          <p:cNvSpPr>
            <a:spLocks noGrp="1"/>
          </p:cNvSpPr>
          <p:nvPr>
            <p:ph type="ftr" sz="quarter" idx="11"/>
          </p:nvPr>
        </p:nvSpPr>
        <p:spPr/>
        <p:txBody>
          <a:bodyPr/>
          <a:lstStyle/>
          <a:p>
            <a:r>
              <a:rPr lang="en-US" dirty="0" smtClean="0"/>
              <a:t>2</a:t>
            </a:r>
            <a:endParaRPr lang="en-US" dirty="0"/>
          </a:p>
        </p:txBody>
      </p:sp>
      <p:sp>
        <p:nvSpPr>
          <p:cNvPr id="6" name="Slide Number Placeholder 5"/>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965638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5" name="Footer Placeholder 4"/>
          <p:cNvSpPr>
            <a:spLocks noGrp="1"/>
          </p:cNvSpPr>
          <p:nvPr>
            <p:ph type="ftr" sz="quarter" idx="11"/>
          </p:nvPr>
        </p:nvSpPr>
        <p:spPr/>
        <p:txBody>
          <a:bodyPr/>
          <a:lstStyle/>
          <a:p>
            <a:r>
              <a:rPr lang="en-US" dirty="0" smtClean="0"/>
              <a:t>2</a:t>
            </a:r>
            <a:endParaRPr lang="en-US" dirty="0"/>
          </a:p>
        </p:txBody>
      </p:sp>
      <p:sp>
        <p:nvSpPr>
          <p:cNvPr id="6" name="Slide Number Placeholder 5"/>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207116975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5" name="Footer Placeholder 4"/>
          <p:cNvSpPr>
            <a:spLocks noGrp="1"/>
          </p:cNvSpPr>
          <p:nvPr>
            <p:ph type="ftr" sz="quarter" idx="11"/>
          </p:nvPr>
        </p:nvSpPr>
        <p:spPr/>
        <p:txBody>
          <a:bodyPr/>
          <a:lstStyle/>
          <a:p>
            <a:r>
              <a:rPr lang="en-US" dirty="0" smtClean="0"/>
              <a:t>2</a:t>
            </a:r>
            <a:endParaRPr lang="en-US" dirty="0"/>
          </a:p>
        </p:txBody>
      </p:sp>
      <p:sp>
        <p:nvSpPr>
          <p:cNvPr id="6" name="Slide Number Placeholder 5"/>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30630954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609600" y="4453460"/>
            <a:ext cx="10972800" cy="1136476"/>
          </a:xfrm>
          <a:prstGeom prst="rect">
            <a:avLst/>
          </a:prstGeom>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8152" y="450850"/>
            <a:ext cx="10972800" cy="2752344"/>
          </a:xfrm>
          <a:prstGeom prst="rect">
            <a:avLst/>
          </a:prstGeom>
        </p:spPr>
      </p:pic>
      <p:pic>
        <p:nvPicPr>
          <p:cNvPr id="13" name="Picture 12" descr="logo-hsc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3025" y="5924741"/>
            <a:ext cx="2607259" cy="576072"/>
          </a:xfrm>
          <a:prstGeom prst="rect">
            <a:avLst/>
          </a:prstGeom>
        </p:spPr>
      </p:pic>
      <p:sp>
        <p:nvSpPr>
          <p:cNvPr id="7" name="Line 19"/>
          <p:cNvSpPr>
            <a:spLocks noChangeShapeType="1"/>
          </p:cNvSpPr>
          <p:nvPr userDrawn="1"/>
        </p:nvSpPr>
        <p:spPr bwMode="auto">
          <a:xfrm>
            <a:off x="609601" y="4333603"/>
            <a:ext cx="109727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800" dirty="0">
              <a:ln>
                <a:solidFill>
                  <a:schemeClr val="tx1">
                    <a:lumMod val="75000"/>
                    <a:lumOff val="25000"/>
                  </a:schemeClr>
                </a:solidFill>
              </a:ln>
              <a:ea typeface="+mn-ea"/>
            </a:endParaRPr>
          </a:p>
        </p:txBody>
      </p:sp>
      <p:sp>
        <p:nvSpPr>
          <p:cNvPr id="8" name="Title 1"/>
          <p:cNvSpPr>
            <a:spLocks noGrp="1"/>
          </p:cNvSpPr>
          <p:nvPr>
            <p:ph type="ctrTitle" hasCustomPrompt="1"/>
          </p:nvPr>
        </p:nvSpPr>
        <p:spPr>
          <a:xfrm>
            <a:off x="609600" y="3338151"/>
            <a:ext cx="10972800" cy="914579"/>
          </a:xfrm>
          <a:prstGeom prst="rect">
            <a:avLst/>
          </a:prstGeom>
        </p:spPr>
        <p:txBody>
          <a:bodyPr/>
          <a:lstStyle>
            <a:lvl1pPr>
              <a:lnSpc>
                <a:spcPct val="100000"/>
              </a:lnSpc>
              <a:defRPr/>
            </a:lvl1pPr>
          </a:lstStyle>
          <a:p>
            <a:r>
              <a:rPr lang="en-US" dirty="0"/>
              <a:t>Click to Edit the Master Title Style</a:t>
            </a:r>
          </a:p>
        </p:txBody>
      </p:sp>
    </p:spTree>
    <p:extLst>
      <p:ext uri="{BB962C8B-B14F-4D97-AF65-F5344CB8AC3E}">
        <p14:creationId xmlns:p14="http://schemas.microsoft.com/office/powerpoint/2010/main" val="393312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609600" y="4453460"/>
            <a:ext cx="10972800" cy="1136476"/>
          </a:xfrm>
          <a:prstGeom prst="rect">
            <a:avLst/>
          </a:prstGeom>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7485" y="450850"/>
            <a:ext cx="10923519" cy="2739982"/>
          </a:xfrm>
          <a:prstGeom prst="rect">
            <a:avLst/>
          </a:prstGeom>
        </p:spPr>
      </p:pic>
      <p:pic>
        <p:nvPicPr>
          <p:cNvPr id="13" name="Picture 12" descr="logo-hsc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3025" y="5924741"/>
            <a:ext cx="2607259" cy="576072"/>
          </a:xfrm>
          <a:prstGeom prst="rect">
            <a:avLst/>
          </a:prstGeom>
        </p:spPr>
      </p:pic>
      <p:sp>
        <p:nvSpPr>
          <p:cNvPr id="9" name="Line 19"/>
          <p:cNvSpPr>
            <a:spLocks noChangeShapeType="1"/>
          </p:cNvSpPr>
          <p:nvPr userDrawn="1"/>
        </p:nvSpPr>
        <p:spPr bwMode="auto">
          <a:xfrm>
            <a:off x="609601" y="4333603"/>
            <a:ext cx="109727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800" dirty="0">
              <a:ln>
                <a:solidFill>
                  <a:schemeClr val="tx1">
                    <a:lumMod val="75000"/>
                    <a:lumOff val="25000"/>
                  </a:schemeClr>
                </a:solidFill>
              </a:ln>
              <a:ea typeface="+mn-ea"/>
            </a:endParaRPr>
          </a:p>
        </p:txBody>
      </p:sp>
      <p:sp>
        <p:nvSpPr>
          <p:cNvPr id="10" name="Title 1"/>
          <p:cNvSpPr>
            <a:spLocks noGrp="1"/>
          </p:cNvSpPr>
          <p:nvPr>
            <p:ph type="ctrTitle" hasCustomPrompt="1"/>
          </p:nvPr>
        </p:nvSpPr>
        <p:spPr>
          <a:xfrm>
            <a:off x="609600" y="3338151"/>
            <a:ext cx="10972800" cy="914579"/>
          </a:xfrm>
          <a:prstGeom prst="rect">
            <a:avLst/>
          </a:prstGeom>
        </p:spPr>
        <p:txBody>
          <a:bodyPr/>
          <a:lstStyle>
            <a:lvl1pPr>
              <a:lnSpc>
                <a:spcPct val="100000"/>
              </a:lnSpc>
              <a:defRPr>
                <a:latin typeface="Segoe UI" panose="020B0502040204020203" pitchFamily="34" charset="0"/>
                <a:ea typeface="Segoe UI" panose="020B0502040204020203" pitchFamily="34" charset="0"/>
                <a:cs typeface="Segoe UI" panose="020B0502040204020203" pitchFamily="34" charset="0"/>
              </a:defRPr>
            </a:lvl1pPr>
          </a:lstStyle>
          <a:p>
            <a:r>
              <a:rPr lang="en-US" dirty="0"/>
              <a:t>Click to Edit the Master Title Style</a:t>
            </a:r>
          </a:p>
        </p:txBody>
      </p:sp>
    </p:spTree>
    <p:extLst>
      <p:ext uri="{BB962C8B-B14F-4D97-AF65-F5344CB8AC3E}">
        <p14:creationId xmlns:p14="http://schemas.microsoft.com/office/powerpoint/2010/main" val="2494431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2</a:t>
            </a:r>
          </a:p>
        </p:txBody>
      </p:sp>
      <p:sp>
        <p:nvSpPr>
          <p:cNvPr id="10" name="Title 1"/>
          <p:cNvSpPr>
            <a:spLocks noGrp="1"/>
          </p:cNvSpPr>
          <p:nvPr>
            <p:ph type="title" hasCustomPrompt="1"/>
          </p:nvPr>
        </p:nvSpPr>
        <p:spPr>
          <a:xfrm>
            <a:off x="609600" y="293179"/>
            <a:ext cx="10972800" cy="958432"/>
          </a:xfrm>
        </p:spPr>
        <p:txBody>
          <a:bodyPr/>
          <a:lstStyle>
            <a:lvl1pPr>
              <a:defRPr>
                <a:solidFill>
                  <a:srgbClr val="569BBE"/>
                </a:solidFill>
              </a:defRPr>
            </a:lvl1pPr>
          </a:lstStyle>
          <a:p>
            <a:r>
              <a:rPr lang="en-US" dirty="0"/>
              <a:t>Click to Edit the Master Title Style</a:t>
            </a:r>
          </a:p>
        </p:txBody>
      </p:sp>
      <p:sp>
        <p:nvSpPr>
          <p:cNvPr id="11" name="Text Placeholder 2"/>
          <p:cNvSpPr>
            <a:spLocks noGrp="1"/>
          </p:cNvSpPr>
          <p:nvPr>
            <p:ph idx="1" hasCustomPrompt="1"/>
          </p:nvPr>
        </p:nvSpPr>
        <p:spPr>
          <a:xfrm>
            <a:off x="609601" y="1431344"/>
            <a:ext cx="10972799" cy="4151577"/>
          </a:xfrm>
          <a:prstGeom prst="rect">
            <a:avLst/>
          </a:prstGeom>
          <a:ln>
            <a:noFill/>
          </a:ln>
        </p:spPr>
        <p:txBody>
          <a:bodyPr vert="horz" lIns="0" tIns="0" rIns="0" bIns="0" rtlCol="0">
            <a:normAutofit/>
          </a:bodyPr>
          <a:lstStyle>
            <a:lvl1pPr>
              <a:defRPr>
                <a:solidFill>
                  <a:schemeClr val="tx1">
                    <a:lumMod val="75000"/>
                    <a:lumOff val="25000"/>
                  </a:schemeClr>
                </a:solidFill>
              </a:defRPr>
            </a:lvl1pPr>
            <a:lvl2pPr marL="742950" indent="-285750">
              <a:buFont typeface="Arial"/>
              <a:buChar char="•"/>
              <a:defRPr sz="2000"/>
            </a:lvl2pPr>
            <a:lvl3pPr>
              <a:defRPr sz="1800">
                <a:solidFill>
                  <a:schemeClr val="accent2"/>
                </a:solidFill>
              </a:defRPr>
            </a:lvl3pPr>
            <a:lvl4pPr marL="1600200" indent="-228600">
              <a:buFont typeface="Arial"/>
              <a:buChar char="•"/>
              <a:defRPr sz="1400">
                <a:solidFill>
                  <a:schemeClr val="tx1">
                    <a:lumMod val="75000"/>
                    <a:lumOff val="25000"/>
                  </a:schemeClr>
                </a:solidFill>
              </a:defRPr>
            </a:lvl4pPr>
            <a:lvl5pPr marL="2057400" indent="-228600">
              <a:buClrTx/>
              <a:buFont typeface="Arial"/>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03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8" name="Footer Placeholder 7"/>
          <p:cNvSpPr>
            <a:spLocks noGrp="1"/>
          </p:cNvSpPr>
          <p:nvPr>
            <p:ph type="ftr" sz="quarter" idx="10"/>
          </p:nvPr>
        </p:nvSpPr>
        <p:spPr/>
        <p:txBody>
          <a:bodyPr/>
          <a:lstStyle/>
          <a:p>
            <a:r>
              <a:rPr lang="en-US" dirty="0"/>
              <a:t>2</a:t>
            </a:r>
          </a:p>
        </p:txBody>
      </p:sp>
      <p:sp>
        <p:nvSpPr>
          <p:cNvPr id="18" name="Title 1"/>
          <p:cNvSpPr>
            <a:spLocks noGrp="1"/>
          </p:cNvSpPr>
          <p:nvPr>
            <p:ph type="title" hasCustomPrompt="1"/>
          </p:nvPr>
        </p:nvSpPr>
        <p:spPr>
          <a:xfrm>
            <a:off x="609600" y="293179"/>
            <a:ext cx="10972800" cy="958432"/>
          </a:xfrm>
        </p:spPr>
        <p:txBody>
          <a:bodyPr/>
          <a:lstStyle>
            <a:lvl1pPr>
              <a:defRPr>
                <a:solidFill>
                  <a:schemeClr val="tx2"/>
                </a:solidFill>
              </a:defRPr>
            </a:lvl1pPr>
          </a:lstStyle>
          <a:p>
            <a:r>
              <a:rPr lang="en-US" dirty="0"/>
              <a:t>Click to Edit the Master Title Style</a:t>
            </a:r>
          </a:p>
        </p:txBody>
      </p:sp>
      <p:sp>
        <p:nvSpPr>
          <p:cNvPr id="19" name="Text Placeholder 2"/>
          <p:cNvSpPr>
            <a:spLocks noGrp="1"/>
          </p:cNvSpPr>
          <p:nvPr>
            <p:ph type="body" idx="1" hasCustomPrompt="1"/>
          </p:nvPr>
        </p:nvSpPr>
        <p:spPr>
          <a:xfrm>
            <a:off x="609600" y="1518335"/>
            <a:ext cx="5386917" cy="561147"/>
          </a:xfrm>
        </p:spPr>
        <p:txBody>
          <a:bodyPr anchor="ctr" anchorCtr="0">
            <a:normAutofit/>
          </a:bodyPr>
          <a:lstStyle>
            <a:lvl1pPr marL="0" indent="0">
              <a:buNone/>
              <a:defRPr sz="2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a:t>
            </a:r>
          </a:p>
        </p:txBody>
      </p:sp>
      <p:sp>
        <p:nvSpPr>
          <p:cNvPr id="20" name="Content Placeholder 3"/>
          <p:cNvSpPr>
            <a:spLocks noGrp="1"/>
          </p:cNvSpPr>
          <p:nvPr>
            <p:ph sz="half" idx="2" hasCustomPrompt="1"/>
          </p:nvPr>
        </p:nvSpPr>
        <p:spPr>
          <a:xfrm>
            <a:off x="609600" y="2128489"/>
            <a:ext cx="5386917" cy="3549681"/>
          </a:xfrm>
        </p:spPr>
        <p:txBody>
          <a:bodyPr/>
          <a:lstStyle>
            <a:lvl1pPr>
              <a:buClrTx/>
              <a:defRPr sz="2000">
                <a:solidFill>
                  <a:schemeClr val="tx1">
                    <a:lumMod val="75000"/>
                    <a:lumOff val="25000"/>
                  </a:schemeClr>
                </a:solidFill>
              </a:defRPr>
            </a:lvl1pPr>
            <a:lvl2pPr marL="742950" indent="-285750">
              <a:buClrTx/>
              <a:buFont typeface="Arial"/>
              <a:buChar char="•"/>
              <a:defRPr sz="1800">
                <a:solidFill>
                  <a:schemeClr val="bg2">
                    <a:lumMod val="50000"/>
                  </a:schemeClr>
                </a:solidFill>
              </a:defRPr>
            </a:lvl2pPr>
            <a:lvl3pPr>
              <a:buClrTx/>
              <a:defRPr sz="1600">
                <a:solidFill>
                  <a:schemeClr val="accent2"/>
                </a:solidFill>
              </a:defRPr>
            </a:lvl3pPr>
            <a:lvl4pPr marL="1600200" indent="-228600">
              <a:buFont typeface="Arial"/>
              <a:buChar char="•"/>
              <a:defRPr sz="1400">
                <a:solidFill>
                  <a:schemeClr val="tx1">
                    <a:lumMod val="75000"/>
                    <a:lumOff val="25000"/>
                  </a:schemeClr>
                </a:solidFill>
              </a:defRPr>
            </a:lvl4pPr>
            <a:lvl5pPr marL="2057400" indent="-228600">
              <a:buFont typeface="Arial"/>
              <a:buChar char="•"/>
              <a:defRPr sz="14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p:cNvSpPr>
            <a:spLocks noGrp="1"/>
          </p:cNvSpPr>
          <p:nvPr>
            <p:ph type="body" sz="quarter" idx="3" hasCustomPrompt="1"/>
          </p:nvPr>
        </p:nvSpPr>
        <p:spPr>
          <a:xfrm>
            <a:off x="6193368" y="1521509"/>
            <a:ext cx="5389033" cy="561147"/>
          </a:xfrm>
        </p:spPr>
        <p:txBody>
          <a:bodyPr anchor="ctr" anchorCtr="0">
            <a:normAutofit/>
          </a:bodyPr>
          <a:lstStyle>
            <a:lvl1pPr marL="0" indent="0">
              <a:buNone/>
              <a:defRPr sz="22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 </a:t>
            </a:r>
          </a:p>
        </p:txBody>
      </p:sp>
      <p:sp>
        <p:nvSpPr>
          <p:cNvPr id="22" name="Content Placeholder 5"/>
          <p:cNvSpPr>
            <a:spLocks noGrp="1"/>
          </p:cNvSpPr>
          <p:nvPr>
            <p:ph sz="quarter" idx="4" hasCustomPrompt="1"/>
          </p:nvPr>
        </p:nvSpPr>
        <p:spPr>
          <a:xfrm>
            <a:off x="6193368" y="2128489"/>
            <a:ext cx="5389033" cy="3549680"/>
          </a:xfrm>
        </p:spPr>
        <p:txBody>
          <a:bodyPr/>
          <a:lstStyle>
            <a:lvl1pPr>
              <a:buClrTx/>
              <a:defRPr sz="2000">
                <a:solidFill>
                  <a:schemeClr val="tx1">
                    <a:lumMod val="75000"/>
                    <a:lumOff val="25000"/>
                  </a:schemeClr>
                </a:solidFill>
              </a:defRPr>
            </a:lvl1pPr>
            <a:lvl2pPr marL="742950" indent="-285750">
              <a:buClrTx/>
              <a:buFont typeface="Arial"/>
              <a:buChar char="•"/>
              <a:defRPr sz="1800">
                <a:solidFill>
                  <a:schemeClr val="bg2">
                    <a:lumMod val="50000"/>
                  </a:schemeClr>
                </a:solidFill>
              </a:defRPr>
            </a:lvl2pPr>
            <a:lvl3pPr>
              <a:buClrTx/>
              <a:defRPr sz="1600">
                <a:solidFill>
                  <a:schemeClr val="accent2"/>
                </a:solidFill>
              </a:defRPr>
            </a:lvl3pPr>
            <a:lvl4pPr marL="1600200" indent="-228600">
              <a:buFont typeface="Arial"/>
              <a:buChar char="•"/>
              <a:defRPr sz="1400">
                <a:solidFill>
                  <a:schemeClr val="tx1">
                    <a:lumMod val="75000"/>
                    <a:lumOff val="25000"/>
                  </a:schemeClr>
                </a:solidFill>
              </a:defRPr>
            </a:lvl4pPr>
            <a:lvl5pPr marL="2057400" indent="-228600">
              <a:buFont typeface="Arial"/>
              <a:buChar char="•"/>
              <a:defRPr sz="14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6930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2</a:t>
            </a:r>
          </a:p>
        </p:txBody>
      </p:sp>
      <p:sp>
        <p:nvSpPr>
          <p:cNvPr id="4" name="Title 1"/>
          <p:cNvSpPr>
            <a:spLocks noGrp="1"/>
          </p:cNvSpPr>
          <p:nvPr>
            <p:ph type="title" hasCustomPrompt="1"/>
          </p:nvPr>
        </p:nvSpPr>
        <p:spPr>
          <a:xfrm>
            <a:off x="609600" y="293179"/>
            <a:ext cx="10972800" cy="958432"/>
          </a:xfrm>
        </p:spPr>
        <p:txBody>
          <a:bodyPr/>
          <a:lstStyle>
            <a:lvl1pPr>
              <a:defRPr>
                <a:solidFill>
                  <a:srgbClr val="569BBE"/>
                </a:solidFill>
              </a:defRPr>
            </a:lvl1pPr>
          </a:lstStyle>
          <a:p>
            <a:r>
              <a:rPr lang="en-US" dirty="0"/>
              <a:t>Click to Edit the Master Title Style</a:t>
            </a:r>
          </a:p>
        </p:txBody>
      </p:sp>
    </p:spTree>
    <p:extLst>
      <p:ext uri="{BB962C8B-B14F-4D97-AF65-F5344CB8AC3E}">
        <p14:creationId xmlns:p14="http://schemas.microsoft.com/office/powerpoint/2010/main" val="260582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5" name="Footer Placeholder 4"/>
          <p:cNvSpPr>
            <a:spLocks noGrp="1"/>
          </p:cNvSpPr>
          <p:nvPr>
            <p:ph type="ftr" sz="quarter" idx="11"/>
          </p:nvPr>
        </p:nvSpPr>
        <p:spPr/>
        <p:txBody>
          <a:bodyPr/>
          <a:lstStyle/>
          <a:p>
            <a:r>
              <a:rPr lang="en-US" dirty="0" smtClean="0"/>
              <a:t>2</a:t>
            </a:r>
            <a:endParaRPr lang="en-US" dirty="0"/>
          </a:p>
        </p:txBody>
      </p:sp>
      <p:sp>
        <p:nvSpPr>
          <p:cNvPr id="6" name="Slide Number Placeholder 5"/>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9211887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7E75DF-1795-4224-8796-75386AFDF779}" type="datetimeFigureOut">
              <a:rPr lang="en-US" smtClean="0"/>
              <a:pPr/>
              <a:t>8/24/2023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72C52A-5129-4F55-81A9-7734A419C134}" type="slidenum">
              <a:rPr lang="en-US" smtClean="0"/>
              <a:pPr/>
              <a:t>‹#›</a:t>
            </a:fld>
            <a:endParaRPr lang="en-US" dirty="0"/>
          </a:p>
        </p:txBody>
      </p:sp>
      <p:sp>
        <p:nvSpPr>
          <p:cNvPr id="7" name="Line 19"/>
          <p:cNvSpPr>
            <a:spLocks noChangeShapeType="1"/>
          </p:cNvSpPr>
          <p:nvPr userDrawn="1"/>
        </p:nvSpPr>
        <p:spPr bwMode="auto">
          <a:xfrm>
            <a:off x="609601" y="4194853"/>
            <a:ext cx="109727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sz="1800" dirty="0">
              <a:ln>
                <a:solidFill>
                  <a:schemeClr val="tx1">
                    <a:lumMod val="75000"/>
                    <a:lumOff val="25000"/>
                  </a:schemeClr>
                </a:solidFill>
              </a:ln>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descr="logo-hsci.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3025" y="5924741"/>
            <a:ext cx="2607259" cy="576072"/>
          </a:xfrm>
          <a:prstGeom prst="rect">
            <a:avLst/>
          </a:prstGeom>
        </p:spPr>
      </p:pic>
    </p:spTree>
    <p:extLst>
      <p:ext uri="{BB962C8B-B14F-4D97-AF65-F5344CB8AC3E}">
        <p14:creationId xmlns:p14="http://schemas.microsoft.com/office/powerpoint/2010/main" val="3698932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6" name="Footer Placeholder 5"/>
          <p:cNvSpPr>
            <a:spLocks noGrp="1"/>
          </p:cNvSpPr>
          <p:nvPr>
            <p:ph type="ftr" sz="quarter" idx="11"/>
          </p:nvPr>
        </p:nvSpPr>
        <p:spPr/>
        <p:txBody>
          <a:bodyPr/>
          <a:lstStyle/>
          <a:p>
            <a:r>
              <a:rPr lang="en-US" dirty="0" smtClean="0"/>
              <a:t>2</a:t>
            </a:r>
            <a:endParaRPr lang="en-US" dirty="0"/>
          </a:p>
        </p:txBody>
      </p:sp>
      <p:sp>
        <p:nvSpPr>
          <p:cNvPr id="7" name="Slide Number Placeholder 6"/>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32805832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8" name="Footer Placeholder 7"/>
          <p:cNvSpPr>
            <a:spLocks noGrp="1"/>
          </p:cNvSpPr>
          <p:nvPr>
            <p:ph type="ftr" sz="quarter" idx="11"/>
          </p:nvPr>
        </p:nvSpPr>
        <p:spPr/>
        <p:txBody>
          <a:bodyPr/>
          <a:lstStyle/>
          <a:p>
            <a:r>
              <a:rPr lang="en-US" dirty="0" smtClean="0"/>
              <a:t>2</a:t>
            </a:r>
            <a:endParaRPr lang="en-US" dirty="0"/>
          </a:p>
        </p:txBody>
      </p:sp>
      <p:sp>
        <p:nvSpPr>
          <p:cNvPr id="9" name="Slide Number Placeholder 8"/>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245496912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4" name="Footer Placeholder 3"/>
          <p:cNvSpPr>
            <a:spLocks noGrp="1"/>
          </p:cNvSpPr>
          <p:nvPr>
            <p:ph type="ftr" sz="quarter" idx="11"/>
          </p:nvPr>
        </p:nvSpPr>
        <p:spPr/>
        <p:txBody>
          <a:bodyPr/>
          <a:lstStyle/>
          <a:p>
            <a:r>
              <a:rPr lang="en-US" dirty="0" smtClean="0"/>
              <a:t>2</a:t>
            </a:r>
            <a:endParaRPr lang="en-US" dirty="0"/>
          </a:p>
        </p:txBody>
      </p:sp>
      <p:sp>
        <p:nvSpPr>
          <p:cNvPr id="5" name="Slide Number Placeholder 4"/>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189324062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3" name="Footer Placeholder 2"/>
          <p:cNvSpPr>
            <a:spLocks noGrp="1"/>
          </p:cNvSpPr>
          <p:nvPr>
            <p:ph type="ftr" sz="quarter" idx="11"/>
          </p:nvPr>
        </p:nvSpPr>
        <p:spPr/>
        <p:txBody>
          <a:bodyPr/>
          <a:lstStyle/>
          <a:p>
            <a:r>
              <a:rPr lang="en-US" dirty="0" smtClean="0"/>
              <a:t>2</a:t>
            </a:r>
            <a:endParaRPr lang="en-US" dirty="0"/>
          </a:p>
        </p:txBody>
      </p:sp>
      <p:sp>
        <p:nvSpPr>
          <p:cNvPr id="4" name="Slide Number Placeholder 3"/>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10508553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6" name="Footer Placeholder 5"/>
          <p:cNvSpPr>
            <a:spLocks noGrp="1"/>
          </p:cNvSpPr>
          <p:nvPr>
            <p:ph type="ftr" sz="quarter" idx="11"/>
          </p:nvPr>
        </p:nvSpPr>
        <p:spPr/>
        <p:txBody>
          <a:bodyPr/>
          <a:lstStyle/>
          <a:p>
            <a:r>
              <a:rPr lang="en-US" dirty="0" smtClean="0"/>
              <a:t>2</a:t>
            </a:r>
            <a:endParaRPr lang="en-US" dirty="0"/>
          </a:p>
        </p:txBody>
      </p:sp>
      <p:sp>
        <p:nvSpPr>
          <p:cNvPr id="7" name="Slide Number Placeholder 6"/>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41458800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7E75DF-1795-4224-8796-75386AFDF779}" type="datetimeFigureOut">
              <a:rPr lang="en-US" smtClean="0"/>
              <a:t>8/24/2023</a:t>
            </a:fld>
            <a:endParaRPr lang="en-US" dirty="0"/>
          </a:p>
        </p:txBody>
      </p:sp>
      <p:sp>
        <p:nvSpPr>
          <p:cNvPr id="6" name="Footer Placeholder 5"/>
          <p:cNvSpPr>
            <a:spLocks noGrp="1"/>
          </p:cNvSpPr>
          <p:nvPr>
            <p:ph type="ftr" sz="quarter" idx="11"/>
          </p:nvPr>
        </p:nvSpPr>
        <p:spPr/>
        <p:txBody>
          <a:bodyPr/>
          <a:lstStyle/>
          <a:p>
            <a:r>
              <a:rPr lang="en-US" dirty="0" smtClean="0"/>
              <a:t>2</a:t>
            </a:r>
            <a:endParaRPr lang="en-US" dirty="0"/>
          </a:p>
        </p:txBody>
      </p:sp>
      <p:sp>
        <p:nvSpPr>
          <p:cNvPr id="7" name="Slide Number Placeholder 6"/>
          <p:cNvSpPr>
            <a:spLocks noGrp="1"/>
          </p:cNvSpPr>
          <p:nvPr>
            <p:ph type="sldNum" sz="quarter" idx="12"/>
          </p:nvPr>
        </p:nvSpPr>
        <p:spPr/>
        <p:txBody>
          <a:bodyPr/>
          <a:lstStyle/>
          <a:p>
            <a:fld id="{4B72C52A-5129-4F55-81A9-7734A419C134}" type="slidenum">
              <a:rPr lang="en-US" smtClean="0"/>
              <a:t>‹#›</a:t>
            </a:fld>
            <a:endParaRPr lang="en-US" dirty="0"/>
          </a:p>
        </p:txBody>
      </p:sp>
    </p:spTree>
    <p:extLst>
      <p:ext uri="{BB962C8B-B14F-4D97-AF65-F5344CB8AC3E}">
        <p14:creationId xmlns:p14="http://schemas.microsoft.com/office/powerpoint/2010/main" val="16079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E75DF-1795-4224-8796-75386AFDF779}" type="datetimeFigureOut">
              <a:rPr lang="en-US" smtClean="0"/>
              <a:t>8/24/2023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2C52A-5129-4F55-81A9-7734A419C134}" type="slidenum">
              <a:rPr lang="en-US" smtClean="0"/>
              <a:t>‹#›</a:t>
            </a:fld>
            <a:endParaRPr lang="en-US" dirty="0"/>
          </a:p>
        </p:txBody>
      </p:sp>
    </p:spTree>
    <p:extLst>
      <p:ext uri="{BB962C8B-B14F-4D97-AF65-F5344CB8AC3E}">
        <p14:creationId xmlns:p14="http://schemas.microsoft.com/office/powerpoint/2010/main" val="3778672397"/>
      </p:ext>
    </p:extLst>
  </p:cSld>
  <p:clrMap bg1="dk1" tx1="lt1" bg2="dk2" tx2="lt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3672" r:id="rId12"/>
    <p:sldLayoutId id="2147483670" r:id="rId13"/>
    <p:sldLayoutId id="2147483650" r:id="rId14"/>
    <p:sldLayoutId id="2147483653" r:id="rId15"/>
    <p:sldLayoutId id="214748379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3000" r="-3000"/>
          </a:stretch>
        </a:blipFill>
        <a:effectLst/>
      </p:bgPr>
    </p:bg>
    <p:spTree>
      <p:nvGrpSpPr>
        <p:cNvPr id="1" name=""/>
        <p:cNvGrpSpPr/>
        <p:nvPr/>
      </p:nvGrpSpPr>
      <p:grpSpPr>
        <a:xfrm>
          <a:off x="0" y="0"/>
          <a:ext cx="0" cy="0"/>
          <a:chOff x="0" y="0"/>
          <a:chExt cx="0" cy="0"/>
        </a:xfrm>
      </p:grpSpPr>
      <p:sp>
        <p:nvSpPr>
          <p:cNvPr id="5" name="Title 3"/>
          <p:cNvSpPr>
            <a:spLocks noGrp="1"/>
          </p:cNvSpPr>
          <p:nvPr>
            <p:ph type="ctrTitle"/>
          </p:nvPr>
        </p:nvSpPr>
        <p:spPr>
          <a:xfrm>
            <a:off x="2087078" y="344945"/>
            <a:ext cx="8442960" cy="2310845"/>
          </a:xfrm>
        </p:spPr>
        <p:txBody>
          <a:bodyPr>
            <a:normAutofit fontScale="90000"/>
          </a:bodyPr>
          <a:lstStyle/>
          <a:p>
            <a:r>
              <a:rPr lang="en-US" dirty="0" smtClean="0">
                <a:solidFill>
                  <a:schemeClr val="bg1"/>
                </a:solidFill>
                <a:latin typeface="+mj-lt"/>
              </a:rPr>
              <a:t>Training Grant</a:t>
            </a:r>
            <a:br>
              <a:rPr lang="en-US" dirty="0" smtClean="0">
                <a:solidFill>
                  <a:schemeClr val="bg1"/>
                </a:solidFill>
                <a:latin typeface="+mj-lt"/>
              </a:rPr>
            </a:br>
            <a:r>
              <a:rPr lang="en-US" dirty="0" smtClean="0">
                <a:solidFill>
                  <a:schemeClr val="bg1"/>
                </a:solidFill>
                <a:latin typeface="+mj-lt"/>
              </a:rPr>
              <a:t>Financial </a:t>
            </a:r>
            <a:r>
              <a:rPr lang="en-US" dirty="0" smtClean="0">
                <a:solidFill>
                  <a:schemeClr val="bg1"/>
                </a:solidFill>
              </a:rPr>
              <a:t>Award Management </a:t>
            </a:r>
            <a:br>
              <a:rPr lang="en-US" dirty="0" smtClean="0">
                <a:solidFill>
                  <a:schemeClr val="bg1"/>
                </a:solidFill>
              </a:rPr>
            </a:br>
            <a:r>
              <a:rPr lang="en-US" sz="2200" dirty="0" smtClean="0">
                <a:solidFill>
                  <a:schemeClr val="bg1"/>
                </a:solidFill>
              </a:rPr>
              <a:t>with</a:t>
            </a:r>
            <a:r>
              <a:rPr lang="en-US" dirty="0" smtClean="0">
                <a:solidFill>
                  <a:schemeClr val="bg1"/>
                </a:solidFill>
              </a:rPr>
              <a:t> Wella Garcia</a:t>
            </a:r>
            <a:r>
              <a:rPr lang="en-US" dirty="0" smtClean="0">
                <a:solidFill>
                  <a:schemeClr val="bg1"/>
                </a:solidFill>
                <a:latin typeface="+mj-lt"/>
              </a:rPr>
              <a:t> </a:t>
            </a:r>
            <a:endParaRPr lang="en-US" sz="4400" dirty="0">
              <a:solidFill>
                <a:schemeClr val="bg1"/>
              </a:solidFill>
              <a:latin typeface="+mj-lt"/>
            </a:endParaRPr>
          </a:p>
        </p:txBody>
      </p:sp>
      <p:sp>
        <p:nvSpPr>
          <p:cNvPr id="4" name="Subtitle 4"/>
          <p:cNvSpPr>
            <a:spLocks noGrp="1"/>
          </p:cNvSpPr>
          <p:nvPr>
            <p:ph type="subTitle" idx="1"/>
          </p:nvPr>
        </p:nvSpPr>
        <p:spPr>
          <a:xfrm>
            <a:off x="4628110" y="5347997"/>
            <a:ext cx="2935778" cy="1156380"/>
          </a:xfrm>
        </p:spPr>
        <p:txBody>
          <a:bodyPr>
            <a:normAutofit/>
          </a:bodyPr>
          <a:lstStyle/>
          <a:p>
            <a:r>
              <a:rPr lang="en-US" dirty="0" smtClean="0">
                <a:solidFill>
                  <a:schemeClr val="bg1"/>
                </a:solidFill>
                <a:latin typeface="+mj-lt"/>
              </a:rPr>
              <a:t>Jill I. Vampola</a:t>
            </a:r>
            <a:br>
              <a:rPr lang="en-US" dirty="0" smtClean="0">
                <a:solidFill>
                  <a:schemeClr val="bg1"/>
                </a:solidFill>
                <a:latin typeface="+mj-lt"/>
              </a:rPr>
            </a:br>
            <a:r>
              <a:rPr lang="en-US" dirty="0" smtClean="0">
                <a:solidFill>
                  <a:schemeClr val="bg1"/>
                </a:solidFill>
                <a:latin typeface="+mj-lt"/>
              </a:rPr>
              <a:t>Training Grant Analyst</a:t>
            </a:r>
            <a:br>
              <a:rPr lang="en-US" dirty="0" smtClean="0">
                <a:solidFill>
                  <a:schemeClr val="bg1"/>
                </a:solidFill>
                <a:latin typeface="+mj-lt"/>
              </a:rPr>
            </a:br>
            <a:r>
              <a:rPr lang="en-US" dirty="0" smtClean="0">
                <a:solidFill>
                  <a:schemeClr val="bg1"/>
                </a:solidFill>
                <a:latin typeface="+mj-lt"/>
              </a:rPr>
              <a:t>Research Service Core</a:t>
            </a:r>
            <a:endParaRPr lang="en-US" dirty="0">
              <a:solidFill>
                <a:schemeClr val="bg1"/>
              </a:solidFill>
              <a:latin typeface="+mj-lt"/>
            </a:endParaRPr>
          </a:p>
        </p:txBody>
      </p:sp>
      <p:sp>
        <p:nvSpPr>
          <p:cNvPr id="2" name="Rectangle 1"/>
          <p:cNvSpPr/>
          <p:nvPr/>
        </p:nvSpPr>
        <p:spPr>
          <a:xfrm>
            <a:off x="5250864" y="6421993"/>
            <a:ext cx="1690271" cy="369332"/>
          </a:xfrm>
          <a:prstGeom prst="rect">
            <a:avLst/>
          </a:prstGeom>
        </p:spPr>
        <p:txBody>
          <a:bodyPr wrap="none">
            <a:spAutoFit/>
          </a:bodyPr>
          <a:lstStyle/>
          <a:p>
            <a:r>
              <a:rPr lang="en-US" dirty="0" smtClean="0">
                <a:solidFill>
                  <a:schemeClr val="bg1"/>
                </a:solidFill>
                <a:latin typeface="+mj-lt"/>
              </a:rPr>
              <a:t>August </a:t>
            </a:r>
            <a:r>
              <a:rPr lang="en-US" dirty="0" smtClean="0">
                <a:solidFill>
                  <a:schemeClr val="bg1"/>
                </a:solidFill>
                <a:latin typeface="+mj-lt"/>
              </a:rPr>
              <a:t>24, </a:t>
            </a:r>
            <a:r>
              <a:rPr lang="en-US" dirty="0" smtClean="0">
                <a:solidFill>
                  <a:schemeClr val="bg1"/>
                </a:solidFill>
                <a:latin typeface="+mj-lt"/>
              </a:rPr>
              <a:t>2023</a:t>
            </a:r>
            <a:endParaRPr lang="en-US" dirty="0">
              <a:solidFill>
                <a:schemeClr val="bg1"/>
              </a:solidFill>
              <a:latin typeface="+mj-lt"/>
            </a:endParaRPr>
          </a:p>
        </p:txBody>
      </p:sp>
    </p:spTree>
    <p:extLst>
      <p:ext uri="{BB962C8B-B14F-4D97-AF65-F5344CB8AC3E}">
        <p14:creationId xmlns:p14="http://schemas.microsoft.com/office/powerpoint/2010/main" val="3381477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38200" y="1626120"/>
            <a:ext cx="10515600" cy="4351338"/>
          </a:xfrm>
        </p:spPr>
        <p:txBody>
          <a:bodyPr>
            <a:normAutofit/>
          </a:bodyPr>
          <a:lstStyle/>
          <a:p>
            <a:r>
              <a:rPr lang="en-US" dirty="0" smtClean="0">
                <a:latin typeface="+mj-lt"/>
              </a:rPr>
              <a:t>Can you use unobligated </a:t>
            </a:r>
            <a:r>
              <a:rPr lang="en-US" dirty="0">
                <a:latin typeface="+mj-lt"/>
              </a:rPr>
              <a:t>funds for a carryforward request from prior budget periods that have accumulated from year to year or are we only able to use unobligated funds from the previous budget period before the budget period we are requesting funds for?</a:t>
            </a:r>
          </a:p>
          <a:p>
            <a:r>
              <a:rPr lang="en-US" dirty="0">
                <a:latin typeface="+mj-lt"/>
              </a:rPr>
              <a:t>Dr. </a:t>
            </a:r>
            <a:r>
              <a:rPr lang="en-US" dirty="0" err="1" smtClean="0">
                <a:latin typeface="+mj-lt"/>
              </a:rPr>
              <a:t>xxxxx</a:t>
            </a:r>
            <a:r>
              <a:rPr lang="en-US" dirty="0" smtClean="0">
                <a:latin typeface="+mj-lt"/>
              </a:rPr>
              <a:t> </a:t>
            </a:r>
            <a:r>
              <a:rPr lang="en-US" dirty="0">
                <a:latin typeface="+mj-lt"/>
              </a:rPr>
              <a:t>is looking to request carryforward funds where we have $339,983 in unobligated funds that have accumulated over the project period due to unfilled slots during a couple of budget periods.  </a:t>
            </a:r>
            <a:endParaRPr lang="en-US" dirty="0" smtClean="0">
              <a:latin typeface="+mj-lt"/>
            </a:endParaRPr>
          </a:p>
          <a:p>
            <a:r>
              <a:rPr lang="en-US" dirty="0" smtClean="0">
                <a:latin typeface="+mj-lt"/>
              </a:rPr>
              <a:t>However</a:t>
            </a:r>
            <a:r>
              <a:rPr lang="en-US" dirty="0">
                <a:latin typeface="+mj-lt"/>
              </a:rPr>
              <a:t>, all slots have been filled during the last budget period so there will most likely not be very much, if, any, carryforward funds from the last budget period. </a:t>
            </a:r>
          </a:p>
        </p:txBody>
      </p:sp>
    </p:spTree>
    <p:extLst>
      <p:ext uri="{BB962C8B-B14F-4D97-AF65-F5344CB8AC3E}">
        <p14:creationId xmlns:p14="http://schemas.microsoft.com/office/powerpoint/2010/main" val="4211337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77687"/>
            <a:ext cx="10515600" cy="4846888"/>
          </a:xfrm>
        </p:spPr>
        <p:txBody>
          <a:bodyPr>
            <a:normAutofit/>
          </a:bodyPr>
          <a:lstStyle/>
          <a:p>
            <a:pPr marL="0" indent="0" algn="ctr">
              <a:buNone/>
            </a:pPr>
            <a:r>
              <a:rPr lang="en-US" sz="5800" dirty="0" smtClean="0">
                <a:latin typeface="+mj-lt"/>
              </a:rPr>
              <a:t>Next TG Office Hours</a:t>
            </a:r>
            <a:endParaRPr lang="en-US" sz="5800" dirty="0" smtClean="0">
              <a:latin typeface="+mj-lt"/>
            </a:endParaRPr>
          </a:p>
          <a:p>
            <a:pPr marL="0" indent="0" algn="ctr">
              <a:buNone/>
            </a:pPr>
            <a:r>
              <a:rPr lang="en-US" sz="5800" dirty="0" smtClean="0">
                <a:latin typeface="+mj-lt"/>
              </a:rPr>
              <a:t>8/31/2023</a:t>
            </a:r>
            <a:endParaRPr lang="en-US" sz="5800" dirty="0" smtClean="0">
              <a:latin typeface="+mj-lt"/>
            </a:endParaRPr>
          </a:p>
          <a:p>
            <a:pPr marL="0" indent="0" algn="ctr">
              <a:buNone/>
            </a:pPr>
            <a:r>
              <a:rPr lang="en-US" sz="5800" dirty="0" smtClean="0">
                <a:latin typeface="+mj-lt"/>
              </a:rPr>
              <a:t>Jenn Bourque</a:t>
            </a:r>
          </a:p>
          <a:p>
            <a:pPr marL="0" indent="0" algn="ctr">
              <a:buNone/>
            </a:pPr>
            <a:r>
              <a:rPr lang="en-US" sz="4400" dirty="0" smtClean="0">
                <a:latin typeface="+mj-lt"/>
              </a:rPr>
              <a:t>Postdoc Affairs</a:t>
            </a:r>
            <a:r>
              <a:rPr lang="en-US" sz="4400" dirty="0" smtClean="0">
                <a:latin typeface="+mj-lt"/>
              </a:rPr>
              <a:t/>
            </a:r>
            <a:br>
              <a:rPr lang="en-US" sz="4400" dirty="0" smtClean="0">
                <a:latin typeface="+mj-lt"/>
              </a:rPr>
            </a:br>
            <a:endParaRPr lang="en-US" sz="4400" dirty="0" smtClean="0">
              <a:latin typeface="+mj-lt"/>
            </a:endParaRPr>
          </a:p>
        </p:txBody>
      </p:sp>
    </p:spTree>
    <p:extLst>
      <p:ext uri="{BB962C8B-B14F-4D97-AF65-F5344CB8AC3E}">
        <p14:creationId xmlns:p14="http://schemas.microsoft.com/office/powerpoint/2010/main" val="376454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l="-3000" r="-3000"/>
          </a:stretch>
        </a:blipFill>
        <a:effectLst/>
      </p:bgPr>
    </p:bg>
    <p:spTree>
      <p:nvGrpSpPr>
        <p:cNvPr id="1" name=""/>
        <p:cNvGrpSpPr/>
        <p:nvPr/>
      </p:nvGrpSpPr>
      <p:grpSpPr>
        <a:xfrm>
          <a:off x="0" y="0"/>
          <a:ext cx="0" cy="0"/>
          <a:chOff x="0" y="0"/>
          <a:chExt cx="0" cy="0"/>
        </a:xfrm>
      </p:grpSpPr>
      <p:sp>
        <p:nvSpPr>
          <p:cNvPr id="5" name="TextBox 4"/>
          <p:cNvSpPr txBox="1"/>
          <p:nvPr/>
        </p:nvSpPr>
        <p:spPr>
          <a:xfrm>
            <a:off x="5306138" y="214566"/>
            <a:ext cx="1579725" cy="97415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smtClean="0">
                <a:solidFill>
                  <a:schemeClr val="bg1"/>
                </a:solidFill>
                <a:latin typeface="+mj-lt"/>
                <a:ea typeface="+mj-ea"/>
                <a:cs typeface="+mj-cs"/>
              </a:rPr>
              <a:t>Q &amp; A</a:t>
            </a:r>
            <a:endParaRPr lang="en-US" sz="4400" dirty="0">
              <a:solidFill>
                <a:schemeClr val="bg1"/>
              </a:solidFill>
              <a:latin typeface="+mj-lt"/>
              <a:ea typeface="+mj-ea"/>
              <a:cs typeface="+mj-cs"/>
            </a:endParaRPr>
          </a:p>
        </p:txBody>
      </p:sp>
    </p:spTree>
    <p:extLst>
      <p:ext uri="{BB962C8B-B14F-4D97-AF65-F5344CB8AC3E}">
        <p14:creationId xmlns:p14="http://schemas.microsoft.com/office/powerpoint/2010/main" val="3158406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			</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FFFF00"/>
                </a:solidFill>
                <a:latin typeface="+mj-lt"/>
              </a:rPr>
              <a:t>Recap</a:t>
            </a:r>
            <a:r>
              <a:rPr lang="en-US" sz="3600" dirty="0" smtClean="0">
                <a:latin typeface="+mj-lt"/>
              </a:rPr>
              <a:t> last week</a:t>
            </a:r>
          </a:p>
          <a:p>
            <a:endParaRPr lang="en-US" sz="3600" dirty="0">
              <a:latin typeface="+mj-lt"/>
            </a:endParaRPr>
          </a:p>
          <a:p>
            <a:r>
              <a:rPr lang="en-US" sz="3600" dirty="0" smtClean="0">
                <a:latin typeface="+mj-lt"/>
              </a:rPr>
              <a:t>Wella Garcia, Sp</a:t>
            </a:r>
            <a:r>
              <a:rPr lang="en-US" sz="3600" dirty="0" smtClean="0">
                <a:latin typeface="+mj-lt"/>
              </a:rPr>
              <a:t>onsored Projects Office</a:t>
            </a:r>
            <a:endParaRPr lang="en-US" sz="3600" i="1" dirty="0" smtClean="0">
              <a:solidFill>
                <a:srgbClr val="FFFF00"/>
              </a:solidFill>
              <a:latin typeface="+mj-lt"/>
            </a:endParaRPr>
          </a:p>
        </p:txBody>
      </p:sp>
      <p:sp>
        <p:nvSpPr>
          <p:cNvPr id="4" name="Slide Number Placeholder 3"/>
          <p:cNvSpPr>
            <a:spLocks noGrp="1"/>
          </p:cNvSpPr>
          <p:nvPr>
            <p:ph type="sldNum" sz="quarter" idx="12"/>
          </p:nvPr>
        </p:nvSpPr>
        <p:spPr/>
        <p:txBody>
          <a:bodyPr/>
          <a:lstStyle/>
          <a:p>
            <a:fld id="{4B72C52A-5129-4F55-81A9-7734A419C134}" type="slidenum">
              <a:rPr lang="en-US" smtClean="0"/>
              <a:t>2</a:t>
            </a:fld>
            <a:endParaRPr lang="en-US" dirty="0"/>
          </a:p>
        </p:txBody>
      </p:sp>
    </p:spTree>
    <p:extLst>
      <p:ext uri="{BB962C8B-B14F-4D97-AF65-F5344CB8AC3E}">
        <p14:creationId xmlns:p14="http://schemas.microsoft.com/office/powerpoint/2010/main" val="37004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Set up</a:t>
            </a:r>
            <a:endParaRPr lang="en-US" dirty="0"/>
          </a:p>
        </p:txBody>
      </p:sp>
      <p:graphicFrame>
        <p:nvGraphicFramePr>
          <p:cNvPr id="5" name="Content Placeholder 3">
            <a:extLst>
              <a:ext uri="{FF2B5EF4-FFF2-40B4-BE49-F238E27FC236}">
                <a16:creationId xmlns:a16="http://schemas.microsoft.com/office/drawing/2014/main" id="{DC37B3A2-2776-45C5-A578-F33C7ACA6313}"/>
              </a:ext>
            </a:extLst>
          </p:cNvPr>
          <p:cNvGraphicFramePr>
            <a:graphicFrameLocks/>
          </p:cNvGraphicFramePr>
          <p:nvPr>
            <p:extLst>
              <p:ext uri="{D42A27DB-BD31-4B8C-83A1-F6EECF244321}">
                <p14:modId xmlns:p14="http://schemas.microsoft.com/office/powerpoint/2010/main" val="1626023426"/>
              </p:ext>
            </p:extLst>
          </p:nvPr>
        </p:nvGraphicFramePr>
        <p:xfrm>
          <a:off x="838200" y="1472665"/>
          <a:ext cx="10250906" cy="456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39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937DD02-9FF1-458B-8972-C58977832209}"/>
              </a:ext>
            </a:extLst>
          </p:cNvPr>
          <p:cNvSpPr>
            <a:spLocks noGrp="1"/>
          </p:cNvSpPr>
          <p:nvPr>
            <p:ph type="title"/>
          </p:nvPr>
        </p:nvSpPr>
        <p:spPr>
          <a:xfrm>
            <a:off x="609600" y="146304"/>
            <a:ext cx="10972800" cy="1375205"/>
          </a:xfrm>
        </p:spPr>
        <p:txBody>
          <a:bodyPr>
            <a:normAutofit/>
          </a:bodyPr>
          <a:lstStyle/>
          <a:p>
            <a:r>
              <a:rPr lang="en-US" sz="3600" dirty="0" smtClean="0"/>
              <a:t>Postdoc Benefits</a:t>
            </a:r>
            <a:endParaRPr lang="en-US" sz="3600" dirty="0"/>
          </a:p>
        </p:txBody>
      </p:sp>
      <p:sp>
        <p:nvSpPr>
          <p:cNvPr id="14" name="Text Placeholder 13">
            <a:extLst>
              <a:ext uri="{FF2B5EF4-FFF2-40B4-BE49-F238E27FC236}">
                <a16:creationId xmlns:a16="http://schemas.microsoft.com/office/drawing/2014/main" id="{B86C92C8-A391-4ACA-B164-6F09D7C4DAC7}"/>
              </a:ext>
            </a:extLst>
          </p:cNvPr>
          <p:cNvSpPr>
            <a:spLocks noGrp="1"/>
          </p:cNvSpPr>
          <p:nvPr>
            <p:ph type="body" idx="1"/>
          </p:nvPr>
        </p:nvSpPr>
        <p:spPr>
          <a:xfrm>
            <a:off x="342900" y="1567551"/>
            <a:ext cx="5157787" cy="823912"/>
          </a:xfrm>
        </p:spPr>
        <p:txBody>
          <a:bodyPr>
            <a:normAutofit/>
          </a:bodyPr>
          <a:lstStyle/>
          <a:p>
            <a:r>
              <a:rPr lang="en-US" sz="3200" u="sng" dirty="0" smtClean="0">
                <a:latin typeface="+mj-lt"/>
                <a:cs typeface="Segoe UI" panose="020B0502040204020203" pitchFamily="34" charset="0"/>
              </a:rPr>
              <a:t>Benefits Account Codes</a:t>
            </a:r>
            <a:endParaRPr lang="en-US" sz="3200" dirty="0">
              <a:latin typeface="+mj-lt"/>
              <a:cs typeface="Segoe UI" panose="020B0502040204020203" pitchFamily="34" charset="0"/>
            </a:endParaRPr>
          </a:p>
        </p:txBody>
      </p:sp>
      <p:sp>
        <p:nvSpPr>
          <p:cNvPr id="15" name="Content Placeholder 14">
            <a:extLst>
              <a:ext uri="{FF2B5EF4-FFF2-40B4-BE49-F238E27FC236}">
                <a16:creationId xmlns:a16="http://schemas.microsoft.com/office/drawing/2014/main" id="{A9C2BD4B-B3EB-4900-86C8-43EA1251F11B}"/>
              </a:ext>
            </a:extLst>
          </p:cNvPr>
          <p:cNvSpPr>
            <a:spLocks noGrp="1"/>
          </p:cNvSpPr>
          <p:nvPr>
            <p:ph sz="half" idx="2"/>
          </p:nvPr>
        </p:nvSpPr>
        <p:spPr>
          <a:xfrm>
            <a:off x="342900" y="2398244"/>
            <a:ext cx="5386917" cy="3549681"/>
          </a:xfrm>
        </p:spPr>
        <p:txBody>
          <a:bodyPr>
            <a:noAutofit/>
          </a:bodyPr>
          <a:lstStyle/>
          <a:p>
            <a:pPr marL="0" indent="0">
              <a:buNone/>
            </a:pPr>
            <a:r>
              <a:rPr lang="en-US" sz="2400" dirty="0" smtClean="0">
                <a:latin typeface="+mj-lt"/>
                <a:cs typeface="Segoe UI" panose="020B0502040204020203" pitchFamily="34" charset="0"/>
              </a:rPr>
              <a:t>Dental Insurance – PSBP	</a:t>
            </a:r>
          </a:p>
          <a:p>
            <a:pPr marL="0" indent="0">
              <a:buNone/>
            </a:pPr>
            <a:r>
              <a:rPr lang="en-US" sz="2400" dirty="0" smtClean="0">
                <a:latin typeface="+mj-lt"/>
                <a:cs typeface="Segoe UI" panose="020B0502040204020203" pitchFamily="34" charset="0"/>
              </a:rPr>
              <a:t>Health Insurance  PSBP</a:t>
            </a:r>
            <a:r>
              <a:rPr lang="en-US" sz="2400" dirty="0" smtClean="0">
                <a:solidFill>
                  <a:srgbClr val="FFFF00"/>
                </a:solidFill>
                <a:latin typeface="+mj-lt"/>
                <a:cs typeface="Segoe UI" panose="020B0502040204020203" pitchFamily="34" charset="0"/>
              </a:rPr>
              <a:t>	</a:t>
            </a:r>
          </a:p>
          <a:p>
            <a:pPr marL="0" indent="0">
              <a:buNone/>
            </a:pPr>
            <a:r>
              <a:rPr lang="en-US" sz="2400" dirty="0" smtClean="0">
                <a:latin typeface="+mj-lt"/>
                <a:cs typeface="Segoe UI" panose="020B0502040204020203" pitchFamily="34" charset="0"/>
              </a:rPr>
              <a:t>Vision Insurance -  PSBP </a:t>
            </a:r>
          </a:p>
          <a:p>
            <a:pPr marL="0" indent="0">
              <a:buNone/>
            </a:pPr>
            <a:r>
              <a:rPr lang="en-US" sz="2400" dirty="0" smtClean="0">
                <a:solidFill>
                  <a:srgbClr val="FFFF00"/>
                </a:solidFill>
                <a:latin typeface="+mj-lt"/>
                <a:cs typeface="Segoe UI" panose="020B0502040204020203" pitchFamily="34" charset="0"/>
              </a:rPr>
              <a:t>Disability Insurance – PSBP*</a:t>
            </a:r>
          </a:p>
          <a:p>
            <a:pPr marL="0" indent="0">
              <a:buNone/>
            </a:pPr>
            <a:r>
              <a:rPr lang="en-US" sz="2400" dirty="0" smtClean="0">
                <a:solidFill>
                  <a:srgbClr val="FFFF00"/>
                </a:solidFill>
                <a:latin typeface="+mj-lt"/>
                <a:cs typeface="Segoe UI" panose="020B0502040204020203" pitchFamily="34" charset="0"/>
              </a:rPr>
              <a:t>Life Insurance – PSBP*</a:t>
            </a:r>
          </a:p>
          <a:p>
            <a:pPr marL="0" indent="0">
              <a:buNone/>
            </a:pPr>
            <a:r>
              <a:rPr lang="en-US" sz="2400" dirty="0" smtClean="0">
                <a:latin typeface="+mj-lt"/>
                <a:cs typeface="Segoe UI" panose="020B0502040204020203" pitchFamily="34" charset="0"/>
              </a:rPr>
              <a:t>Broker Fees – PSBP 	</a:t>
            </a:r>
          </a:p>
          <a:p>
            <a:pPr marL="0" indent="0">
              <a:buNone/>
            </a:pPr>
            <a:r>
              <a:rPr lang="en-US" sz="2400" dirty="0" smtClean="0">
                <a:solidFill>
                  <a:srgbClr val="FFFF00"/>
                </a:solidFill>
                <a:latin typeface="+mj-lt"/>
                <a:cs typeface="Segoe UI" panose="020B0502040204020203" pitchFamily="34" charset="0"/>
              </a:rPr>
              <a:t>State Worker’s Comp Ins* </a:t>
            </a:r>
            <a:endParaRPr lang="en-US" sz="2400" dirty="0">
              <a:solidFill>
                <a:srgbClr val="FFFF00"/>
              </a:solidFill>
              <a:latin typeface="+mj-lt"/>
              <a:cs typeface="Segoe UI" panose="020B0502040204020203" pitchFamily="34" charset="0"/>
            </a:endParaRPr>
          </a:p>
        </p:txBody>
      </p:sp>
      <p:sp>
        <p:nvSpPr>
          <p:cNvPr id="16" name="Text Placeholder 15">
            <a:extLst>
              <a:ext uri="{FF2B5EF4-FFF2-40B4-BE49-F238E27FC236}">
                <a16:creationId xmlns:a16="http://schemas.microsoft.com/office/drawing/2014/main" id="{DDC8933B-8D40-402C-A772-B609067074E7}"/>
              </a:ext>
            </a:extLst>
          </p:cNvPr>
          <p:cNvSpPr>
            <a:spLocks noGrp="1"/>
          </p:cNvSpPr>
          <p:nvPr>
            <p:ph type="body" sz="quarter" idx="3"/>
          </p:nvPr>
        </p:nvSpPr>
        <p:spPr>
          <a:xfrm>
            <a:off x="5926668" y="1521509"/>
            <a:ext cx="5183188" cy="823912"/>
          </a:xfrm>
        </p:spPr>
        <p:txBody>
          <a:bodyPr>
            <a:normAutofit/>
          </a:bodyPr>
          <a:lstStyle/>
          <a:p>
            <a:r>
              <a:rPr lang="en-US" sz="3200" u="sng" dirty="0" err="1" smtClean="0">
                <a:latin typeface="+mj-lt"/>
                <a:cs typeface="Segoe UI" panose="020B0502040204020203" pitchFamily="34" charset="0"/>
              </a:rPr>
              <a:t>Allocability</a:t>
            </a:r>
            <a:r>
              <a:rPr lang="en-US" sz="3200" u="sng" dirty="0" smtClean="0">
                <a:latin typeface="+mj-lt"/>
                <a:cs typeface="Segoe UI" panose="020B0502040204020203" pitchFamily="34" charset="0"/>
              </a:rPr>
              <a:t> on Training Grants</a:t>
            </a:r>
            <a:endParaRPr lang="en-US" sz="3200" dirty="0">
              <a:latin typeface="+mj-lt"/>
              <a:cs typeface="Segoe UI" panose="020B0502040204020203" pitchFamily="34" charset="0"/>
            </a:endParaRPr>
          </a:p>
        </p:txBody>
      </p:sp>
      <p:sp>
        <p:nvSpPr>
          <p:cNvPr id="17" name="Content Placeholder 16">
            <a:extLst>
              <a:ext uri="{FF2B5EF4-FFF2-40B4-BE49-F238E27FC236}">
                <a16:creationId xmlns:a16="http://schemas.microsoft.com/office/drawing/2014/main" id="{8104B989-F36C-433B-A52B-B32FBD3A7F12}"/>
              </a:ext>
            </a:extLst>
          </p:cNvPr>
          <p:cNvSpPr>
            <a:spLocks noGrp="1"/>
          </p:cNvSpPr>
          <p:nvPr>
            <p:ph sz="quarter" idx="4"/>
          </p:nvPr>
        </p:nvSpPr>
        <p:spPr>
          <a:xfrm>
            <a:off x="5926668" y="2398244"/>
            <a:ext cx="5998632" cy="3549680"/>
          </a:xfrm>
        </p:spPr>
        <p:txBody>
          <a:bodyPr>
            <a:noAutofit/>
          </a:bodyPr>
          <a:lstStyle/>
          <a:p>
            <a:pPr marL="0" indent="0">
              <a:buNone/>
            </a:pPr>
            <a:r>
              <a:rPr lang="en-US" sz="2400" dirty="0" smtClean="0">
                <a:latin typeface="+mj-lt"/>
                <a:cs typeface="Segoe UI" panose="020B0502040204020203" pitchFamily="34" charset="0"/>
              </a:rPr>
              <a:t>Yes – but must be moved to TRE task</a:t>
            </a:r>
          </a:p>
          <a:p>
            <a:pPr marL="0" indent="0">
              <a:buNone/>
            </a:pPr>
            <a:r>
              <a:rPr lang="en-US" sz="2400" dirty="0" smtClean="0">
                <a:latin typeface="+mj-lt"/>
                <a:cs typeface="Segoe UI" panose="020B0502040204020203" pitchFamily="34" charset="0"/>
              </a:rPr>
              <a:t>Yes – but must be moved to TRE task</a:t>
            </a:r>
          </a:p>
          <a:p>
            <a:pPr marL="0" indent="0">
              <a:buNone/>
            </a:pPr>
            <a:r>
              <a:rPr lang="en-US" sz="2400" dirty="0" smtClean="0">
                <a:latin typeface="+mj-lt"/>
                <a:cs typeface="Segoe UI" panose="020B0502040204020203" pitchFamily="34" charset="0"/>
              </a:rPr>
              <a:t>Yes – but must be moved to TRE task</a:t>
            </a:r>
          </a:p>
          <a:p>
            <a:pPr marL="0" indent="0">
              <a:buNone/>
            </a:pPr>
            <a:r>
              <a:rPr lang="en-US" sz="2400" dirty="0" smtClean="0">
                <a:solidFill>
                  <a:srgbClr val="FF0000"/>
                </a:solidFill>
                <a:latin typeface="+mj-lt"/>
                <a:cs typeface="Segoe UI" panose="020B0502040204020203" pitchFamily="34" charset="0"/>
              </a:rPr>
              <a:t>No – must be moved to an unrestricted fund</a:t>
            </a:r>
          </a:p>
          <a:p>
            <a:pPr marL="0" indent="0">
              <a:buNone/>
            </a:pPr>
            <a:r>
              <a:rPr lang="en-US" sz="2400" dirty="0">
                <a:solidFill>
                  <a:srgbClr val="FF0000"/>
                </a:solidFill>
                <a:latin typeface="+mj-lt"/>
                <a:cs typeface="Segoe UI" panose="020B0502040204020203" pitchFamily="34" charset="0"/>
              </a:rPr>
              <a:t>No – must be moved to an unrestricted fund</a:t>
            </a:r>
          </a:p>
          <a:p>
            <a:pPr marL="0" indent="0">
              <a:buNone/>
            </a:pPr>
            <a:r>
              <a:rPr lang="en-US" sz="2400" dirty="0" smtClean="0">
                <a:latin typeface="+mj-lt"/>
                <a:cs typeface="Segoe UI" panose="020B0502040204020203" pitchFamily="34" charset="0"/>
              </a:rPr>
              <a:t>Yes – but must be moved to TRE task</a:t>
            </a:r>
          </a:p>
          <a:p>
            <a:pPr marL="0" indent="0">
              <a:buNone/>
            </a:pPr>
            <a:r>
              <a:rPr lang="en-US" sz="2400" dirty="0" smtClean="0">
                <a:solidFill>
                  <a:srgbClr val="FF0000"/>
                </a:solidFill>
                <a:latin typeface="+mj-lt"/>
                <a:cs typeface="Segoe UI" panose="020B0502040204020203" pitchFamily="34" charset="0"/>
              </a:rPr>
              <a:t>No – must be moved to an unrestricted fund</a:t>
            </a:r>
          </a:p>
        </p:txBody>
      </p:sp>
    </p:spTree>
    <p:extLst>
      <p:ext uri="{BB962C8B-B14F-4D97-AF65-F5344CB8AC3E}">
        <p14:creationId xmlns:p14="http://schemas.microsoft.com/office/powerpoint/2010/main" val="17600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93179"/>
            <a:ext cx="10972800" cy="958432"/>
          </a:xfrm>
        </p:spPr>
        <p:txBody>
          <a:bodyPr>
            <a:normAutofit/>
          </a:bodyPr>
          <a:lstStyle/>
          <a:p>
            <a:r>
              <a:rPr lang="en-US" sz="4400" dirty="0">
                <a:cs typeface="Segoe UI" panose="020B0502040204020203" pitchFamily="34" charset="0"/>
              </a:rPr>
              <a:t>Re-budgeting Guidelines</a:t>
            </a:r>
          </a:p>
        </p:txBody>
      </p:sp>
      <p:pic>
        <p:nvPicPr>
          <p:cNvPr id="5" name="Picture 4"/>
          <p:cNvPicPr>
            <a:picLocks noChangeAspect="1"/>
          </p:cNvPicPr>
          <p:nvPr/>
        </p:nvPicPr>
        <p:blipFill>
          <a:blip r:embed="rId2"/>
          <a:stretch>
            <a:fillRect/>
          </a:stretch>
        </p:blipFill>
        <p:spPr>
          <a:xfrm>
            <a:off x="2937489" y="1411258"/>
            <a:ext cx="5706426" cy="4669502"/>
          </a:xfrm>
          <a:prstGeom prst="rect">
            <a:avLst/>
          </a:prstGeom>
        </p:spPr>
      </p:pic>
      <p:sp>
        <p:nvSpPr>
          <p:cNvPr id="11" name="Rectangle: Rounded Corners 4">
            <a:extLst>
              <a:ext uri="{FF2B5EF4-FFF2-40B4-BE49-F238E27FC236}">
                <a16:creationId xmlns:a16="http://schemas.microsoft.com/office/drawing/2014/main" id="{7045CE79-28EF-459C-AE9B-6CD3DD700F06}"/>
              </a:ext>
            </a:extLst>
          </p:cNvPr>
          <p:cNvSpPr txBox="1"/>
          <p:nvPr/>
        </p:nvSpPr>
        <p:spPr>
          <a:xfrm>
            <a:off x="3022332" y="2070783"/>
            <a:ext cx="1395102" cy="762587"/>
          </a:xfrm>
          <a:prstGeom prst="rect">
            <a:avLst/>
          </a:prstGeom>
          <a:solidFill>
            <a:srgbClr val="4F81BD"/>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rPr>
              <a:t>Childcare Cost</a:t>
            </a:r>
          </a:p>
        </p:txBody>
      </p:sp>
    </p:spTree>
    <p:extLst>
      <p:ext uri="{BB962C8B-B14F-4D97-AF65-F5344CB8AC3E}">
        <p14:creationId xmlns:p14="http://schemas.microsoft.com/office/powerpoint/2010/main" val="296301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55" y="12438"/>
            <a:ext cx="10217562" cy="1325563"/>
          </a:xfrm>
        </p:spPr>
        <p:txBody>
          <a:bodyPr>
            <a:noAutofit/>
          </a:bodyPr>
          <a:lstStyle/>
          <a:p>
            <a:pPr defTabSz="933450">
              <a:spcAft>
                <a:spcPct val="35000"/>
              </a:spcAft>
            </a:pPr>
            <a:r>
              <a:rPr lang="en-US" dirty="0">
                <a:ea typeface="Segoe UI" panose="020B0502040204020203" pitchFamily="34" charset="0"/>
                <a:cs typeface="Segoe UI" panose="020B0502040204020203" pitchFamily="34" charset="0"/>
              </a:rPr>
              <a:t>Unliquidated Expenses/Obligations</a:t>
            </a:r>
            <a:endParaRPr lang="en-US" dirty="0">
              <a:cs typeface="Calibri Light" panose="020F0302020204030204" pitchFamily="34" charset="0"/>
            </a:endParaRPr>
          </a:p>
        </p:txBody>
      </p:sp>
      <p:sp>
        <p:nvSpPr>
          <p:cNvPr id="6" name="Freeform: Shape 9">
            <a:extLst>
              <a:ext uri="{FF2B5EF4-FFF2-40B4-BE49-F238E27FC236}">
                <a16:creationId xmlns:a16="http://schemas.microsoft.com/office/drawing/2014/main" id="{6AFCE676-AAE4-43F2-B285-C135C585202C}"/>
              </a:ext>
            </a:extLst>
          </p:cNvPr>
          <p:cNvSpPr/>
          <p:nvPr/>
        </p:nvSpPr>
        <p:spPr>
          <a:xfrm>
            <a:off x="456855" y="3151385"/>
            <a:ext cx="3279026" cy="1511958"/>
          </a:xfrm>
          <a:custGeom>
            <a:avLst/>
            <a:gdLst>
              <a:gd name="connsiteX0" fmla="*/ 0 w 3342408"/>
              <a:gd name="connsiteY0" fmla="*/ 0 h 2005445"/>
              <a:gd name="connsiteX1" fmla="*/ 3342408 w 3342408"/>
              <a:gd name="connsiteY1" fmla="*/ 0 h 2005445"/>
              <a:gd name="connsiteX2" fmla="*/ 3342408 w 3342408"/>
              <a:gd name="connsiteY2" fmla="*/ 2005445 h 2005445"/>
              <a:gd name="connsiteX3" fmla="*/ 0 w 3342408"/>
              <a:gd name="connsiteY3" fmla="*/ 2005445 h 2005445"/>
              <a:gd name="connsiteX4" fmla="*/ 0 w 3342408"/>
              <a:gd name="connsiteY4" fmla="*/ 0 h 200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8" h="2005445">
                <a:moveTo>
                  <a:pt x="0" y="0"/>
                </a:moveTo>
                <a:lnTo>
                  <a:pt x="3342408" y="0"/>
                </a:lnTo>
                <a:lnTo>
                  <a:pt x="3342408" y="2005445"/>
                </a:lnTo>
                <a:lnTo>
                  <a:pt x="0" y="2005445"/>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1" algn="ctr">
              <a:spcAft>
                <a:spcPts val="400"/>
              </a:spcAft>
            </a:pPr>
            <a:r>
              <a:rPr lang="en-US" sz="2000" dirty="0" smtClean="0">
                <a:solidFill>
                  <a:schemeClr val="bg1"/>
                </a:solidFill>
                <a:latin typeface="+mj-lt"/>
                <a:cs typeface="Calibri Light" panose="020F0302020204030204" pitchFamily="34" charset="0"/>
              </a:rPr>
              <a:t>Tuition and Fees</a:t>
            </a:r>
            <a:endParaRPr lang="en-US" sz="2000" dirty="0">
              <a:solidFill>
                <a:schemeClr val="bg1"/>
              </a:solidFill>
              <a:latin typeface="+mj-lt"/>
              <a:cs typeface="Calibri Light" panose="020F0302020204030204" pitchFamily="34" charset="0"/>
            </a:endParaRPr>
          </a:p>
        </p:txBody>
      </p:sp>
      <p:sp>
        <p:nvSpPr>
          <p:cNvPr id="8" name="Freeform: Shape 13">
            <a:extLst>
              <a:ext uri="{FF2B5EF4-FFF2-40B4-BE49-F238E27FC236}">
                <a16:creationId xmlns:a16="http://schemas.microsoft.com/office/drawing/2014/main" id="{3A2121B4-5C44-430E-ABDF-7A7B4DC09936}"/>
              </a:ext>
            </a:extLst>
          </p:cNvPr>
          <p:cNvSpPr/>
          <p:nvPr/>
        </p:nvSpPr>
        <p:spPr>
          <a:xfrm>
            <a:off x="4227372" y="4173851"/>
            <a:ext cx="3276598" cy="1511958"/>
          </a:xfrm>
          <a:custGeom>
            <a:avLst/>
            <a:gdLst>
              <a:gd name="connsiteX0" fmla="*/ 0 w 3342408"/>
              <a:gd name="connsiteY0" fmla="*/ 0 h 2005445"/>
              <a:gd name="connsiteX1" fmla="*/ 3342408 w 3342408"/>
              <a:gd name="connsiteY1" fmla="*/ 0 h 2005445"/>
              <a:gd name="connsiteX2" fmla="*/ 3342408 w 3342408"/>
              <a:gd name="connsiteY2" fmla="*/ 2005445 h 2005445"/>
              <a:gd name="connsiteX3" fmla="*/ 0 w 3342408"/>
              <a:gd name="connsiteY3" fmla="*/ 2005445 h 2005445"/>
              <a:gd name="connsiteX4" fmla="*/ 0 w 3342408"/>
              <a:gd name="connsiteY4" fmla="*/ 0 h 200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8" h="2005445">
                <a:moveTo>
                  <a:pt x="0" y="0"/>
                </a:moveTo>
                <a:lnTo>
                  <a:pt x="3342408" y="0"/>
                </a:lnTo>
                <a:lnTo>
                  <a:pt x="3342408" y="2005445"/>
                </a:lnTo>
                <a:lnTo>
                  <a:pt x="0" y="2005445"/>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a:r>
              <a:rPr lang="en-US" sz="2000" dirty="0" smtClean="0">
                <a:solidFill>
                  <a:schemeClr val="bg1"/>
                </a:solidFill>
                <a:latin typeface="+mj-lt"/>
              </a:rPr>
              <a:t>Predoc and Postdoc Benefits in TRE Task</a:t>
            </a:r>
            <a:endParaRPr lang="en-US" sz="2000" dirty="0">
              <a:solidFill>
                <a:schemeClr val="bg1"/>
              </a:solidFill>
              <a:latin typeface="+mj-lt"/>
            </a:endParaRPr>
          </a:p>
        </p:txBody>
      </p:sp>
      <p:sp>
        <p:nvSpPr>
          <p:cNvPr id="10" name="Freeform: Shape 9">
            <a:extLst>
              <a:ext uri="{FF2B5EF4-FFF2-40B4-BE49-F238E27FC236}">
                <a16:creationId xmlns:a16="http://schemas.microsoft.com/office/drawing/2014/main" id="{6AFCE676-AAE4-43F2-B285-C135C585202C}"/>
              </a:ext>
            </a:extLst>
          </p:cNvPr>
          <p:cNvSpPr/>
          <p:nvPr/>
        </p:nvSpPr>
        <p:spPr>
          <a:xfrm>
            <a:off x="8090799" y="3151385"/>
            <a:ext cx="3279026" cy="1511958"/>
          </a:xfrm>
          <a:custGeom>
            <a:avLst/>
            <a:gdLst>
              <a:gd name="connsiteX0" fmla="*/ 0 w 3342408"/>
              <a:gd name="connsiteY0" fmla="*/ 0 h 2005445"/>
              <a:gd name="connsiteX1" fmla="*/ 3342408 w 3342408"/>
              <a:gd name="connsiteY1" fmla="*/ 0 h 2005445"/>
              <a:gd name="connsiteX2" fmla="*/ 3342408 w 3342408"/>
              <a:gd name="connsiteY2" fmla="*/ 2005445 h 2005445"/>
              <a:gd name="connsiteX3" fmla="*/ 0 w 3342408"/>
              <a:gd name="connsiteY3" fmla="*/ 2005445 h 2005445"/>
              <a:gd name="connsiteX4" fmla="*/ 0 w 3342408"/>
              <a:gd name="connsiteY4" fmla="*/ 0 h 200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8" h="2005445">
                <a:moveTo>
                  <a:pt x="0" y="0"/>
                </a:moveTo>
                <a:lnTo>
                  <a:pt x="3342408" y="0"/>
                </a:lnTo>
                <a:lnTo>
                  <a:pt x="3342408" y="2005445"/>
                </a:lnTo>
                <a:lnTo>
                  <a:pt x="0" y="2005445"/>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algn="ctr"/>
            <a:r>
              <a:rPr lang="en-US" dirty="0" smtClean="0">
                <a:solidFill>
                  <a:schemeClr val="bg1"/>
                </a:solidFill>
                <a:latin typeface="+mj-lt"/>
              </a:rPr>
              <a:t>Childcare Costs</a:t>
            </a:r>
            <a:endParaRPr lang="en-US" dirty="0">
              <a:solidFill>
                <a:schemeClr val="bg1"/>
              </a:solidFill>
              <a:latin typeface="+mj-lt"/>
            </a:endParaRPr>
          </a:p>
        </p:txBody>
      </p:sp>
      <p:sp>
        <p:nvSpPr>
          <p:cNvPr id="11" name="Freeform: Shape 9">
            <a:extLst>
              <a:ext uri="{FF2B5EF4-FFF2-40B4-BE49-F238E27FC236}">
                <a16:creationId xmlns:a16="http://schemas.microsoft.com/office/drawing/2014/main" id="{6AFCE676-AAE4-43F2-B285-C135C585202C}"/>
              </a:ext>
            </a:extLst>
          </p:cNvPr>
          <p:cNvSpPr/>
          <p:nvPr/>
        </p:nvSpPr>
        <p:spPr>
          <a:xfrm>
            <a:off x="4273827" y="2203442"/>
            <a:ext cx="3279026" cy="1511958"/>
          </a:xfrm>
          <a:custGeom>
            <a:avLst/>
            <a:gdLst>
              <a:gd name="connsiteX0" fmla="*/ 0 w 3342408"/>
              <a:gd name="connsiteY0" fmla="*/ 0 h 2005445"/>
              <a:gd name="connsiteX1" fmla="*/ 3342408 w 3342408"/>
              <a:gd name="connsiteY1" fmla="*/ 0 h 2005445"/>
              <a:gd name="connsiteX2" fmla="*/ 3342408 w 3342408"/>
              <a:gd name="connsiteY2" fmla="*/ 2005445 h 2005445"/>
              <a:gd name="connsiteX3" fmla="*/ 0 w 3342408"/>
              <a:gd name="connsiteY3" fmla="*/ 2005445 h 2005445"/>
              <a:gd name="connsiteX4" fmla="*/ 0 w 3342408"/>
              <a:gd name="connsiteY4" fmla="*/ 0 h 200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2408" h="2005445">
                <a:moveTo>
                  <a:pt x="0" y="0"/>
                </a:moveTo>
                <a:lnTo>
                  <a:pt x="3342408" y="0"/>
                </a:lnTo>
                <a:lnTo>
                  <a:pt x="3342408" y="2005445"/>
                </a:lnTo>
                <a:lnTo>
                  <a:pt x="0" y="2005445"/>
                </a:lnTo>
                <a:lnTo>
                  <a:pt x="0" y="0"/>
                </a:lnTo>
                <a:close/>
              </a:path>
            </a:pathLst>
          </a:cu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1" algn="ctr">
              <a:spcAft>
                <a:spcPts val="400"/>
              </a:spcAft>
            </a:pPr>
            <a:r>
              <a:rPr lang="en-US" sz="2000" dirty="0" smtClean="0">
                <a:solidFill>
                  <a:schemeClr val="bg1"/>
                </a:solidFill>
                <a:latin typeface="+mj-lt"/>
                <a:cs typeface="Calibri Light" panose="020F0302020204030204" pitchFamily="34" charset="0"/>
              </a:rPr>
              <a:t>Stipends</a:t>
            </a:r>
            <a:endParaRPr lang="en-US" sz="2000" dirty="0">
              <a:solidFill>
                <a:schemeClr val="bg1"/>
              </a:solidFill>
              <a:latin typeface="+mj-lt"/>
              <a:cs typeface="Calibri Light" panose="020F0302020204030204" pitchFamily="34" charset="0"/>
            </a:endParaRPr>
          </a:p>
        </p:txBody>
      </p:sp>
    </p:spTree>
    <p:extLst>
      <p:ext uri="{BB962C8B-B14F-4D97-AF65-F5344CB8AC3E}">
        <p14:creationId xmlns:p14="http://schemas.microsoft.com/office/powerpoint/2010/main" val="403586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
            <a:ext cx="10515600" cy="1155469"/>
          </a:xfrm>
        </p:spPr>
        <p:txBody>
          <a:bodyPr/>
          <a:lstStyle/>
          <a:p>
            <a:r>
              <a:rPr lang="en-US" dirty="0" smtClean="0"/>
              <a:t>Unobligated Expenses</a:t>
            </a:r>
            <a:endParaRPr lang="en-US" dirty="0"/>
          </a:p>
        </p:txBody>
      </p:sp>
      <p:pic>
        <p:nvPicPr>
          <p:cNvPr id="7" name="Picture 6"/>
          <p:cNvPicPr>
            <a:picLocks noChangeAspect="1"/>
          </p:cNvPicPr>
          <p:nvPr/>
        </p:nvPicPr>
        <p:blipFill rotWithShape="1">
          <a:blip r:embed="rId2"/>
          <a:srcRect l="910"/>
          <a:stretch/>
        </p:blipFill>
        <p:spPr>
          <a:xfrm>
            <a:off x="914400" y="1049181"/>
            <a:ext cx="6857774" cy="5432626"/>
          </a:xfrm>
          <a:prstGeom prst="rect">
            <a:avLst/>
          </a:prstGeom>
        </p:spPr>
      </p:pic>
      <p:sp>
        <p:nvSpPr>
          <p:cNvPr id="4" name="Oval 3"/>
          <p:cNvSpPr/>
          <p:nvPr/>
        </p:nvSpPr>
        <p:spPr>
          <a:xfrm>
            <a:off x="914400" y="6126837"/>
            <a:ext cx="2916454" cy="3549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35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smtClean="0">
                <a:latin typeface="+mj-lt"/>
              </a:rPr>
              <a:t>Is there </a:t>
            </a:r>
            <a:r>
              <a:rPr lang="en-US" dirty="0">
                <a:latin typeface="+mj-lt"/>
              </a:rPr>
              <a:t>a way to separate out </a:t>
            </a:r>
            <a:r>
              <a:rPr lang="en-US" i="1" dirty="0">
                <a:latin typeface="+mj-lt"/>
              </a:rPr>
              <a:t>unallowable</a:t>
            </a:r>
            <a:r>
              <a:rPr lang="en-US" dirty="0">
                <a:latin typeface="+mj-lt"/>
              </a:rPr>
              <a:t> expenses more effectively and an efficient way to set up splitting fringe off the stipend tasks from the </a:t>
            </a:r>
            <a:r>
              <a:rPr lang="en-US" dirty="0" smtClean="0">
                <a:latin typeface="+mj-lt"/>
              </a:rPr>
              <a:t>beginning?</a:t>
            </a:r>
          </a:p>
          <a:p>
            <a:pPr marL="0" indent="0">
              <a:buNone/>
            </a:pPr>
            <a:endParaRPr lang="en-US" dirty="0">
              <a:latin typeface="+mj-lt"/>
            </a:endParaRPr>
          </a:p>
          <a:p>
            <a:r>
              <a:rPr lang="en-US" dirty="0" smtClean="0">
                <a:latin typeface="+mj-lt"/>
              </a:rPr>
              <a:t>Can we set up </a:t>
            </a:r>
            <a:r>
              <a:rPr lang="en-US" dirty="0">
                <a:latin typeface="+mj-lt"/>
              </a:rPr>
              <a:t>separate project #s by budget year that are automatically created by SPF when the award is initially funded (so there is no waiting when we cross budget years and can immediately implement changes) similar to how SPF is now setting up project numbers for each </a:t>
            </a:r>
            <a:r>
              <a:rPr lang="en-US" dirty="0" err="1" smtClean="0">
                <a:latin typeface="+mj-lt"/>
              </a:rPr>
              <a:t>subaward</a:t>
            </a:r>
            <a:endParaRPr lang="en-US" dirty="0">
              <a:latin typeface="+mj-lt"/>
            </a:endParaRPr>
          </a:p>
        </p:txBody>
      </p:sp>
    </p:spTree>
    <p:extLst>
      <p:ext uri="{BB962C8B-B14F-4D97-AF65-F5344CB8AC3E}">
        <p14:creationId xmlns:p14="http://schemas.microsoft.com/office/powerpoint/2010/main" val="25748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latin typeface="+mj-lt"/>
              </a:rPr>
              <a:t>R25 - There </a:t>
            </a:r>
            <a:r>
              <a:rPr lang="en-US" dirty="0">
                <a:latin typeface="+mj-lt"/>
              </a:rPr>
              <a:t>was a 10K stipend charged on </a:t>
            </a:r>
            <a:r>
              <a:rPr lang="en-US" dirty="0" smtClean="0">
                <a:latin typeface="+mj-lt"/>
              </a:rPr>
              <a:t>that </a:t>
            </a:r>
            <a:r>
              <a:rPr lang="en-US" dirty="0">
                <a:latin typeface="+mj-lt"/>
              </a:rPr>
              <a:t>was not previously </a:t>
            </a:r>
            <a:r>
              <a:rPr lang="en-US" dirty="0" smtClean="0">
                <a:latin typeface="+mj-lt"/>
              </a:rPr>
              <a:t>budgeted.  How </a:t>
            </a:r>
            <a:r>
              <a:rPr lang="en-US" dirty="0">
                <a:latin typeface="+mj-lt"/>
              </a:rPr>
              <a:t>should I move forward with reconciling this? </a:t>
            </a:r>
          </a:p>
          <a:p>
            <a:endParaRPr lang="en-US" dirty="0">
              <a:latin typeface="+mj-lt"/>
            </a:endParaRPr>
          </a:p>
          <a:p>
            <a:r>
              <a:rPr lang="en-US" dirty="0">
                <a:latin typeface="+mj-lt"/>
              </a:rPr>
              <a:t>Also, if the trainee's salary was included in participant costs of the budget, but we account for it on salaries on our ledgers, will I need prior approval to </a:t>
            </a:r>
            <a:r>
              <a:rPr lang="en-US" dirty="0" err="1">
                <a:latin typeface="+mj-lt"/>
              </a:rPr>
              <a:t>rebudget</a:t>
            </a:r>
            <a:r>
              <a:rPr lang="en-US" dirty="0">
                <a:latin typeface="+mj-lt"/>
              </a:rPr>
              <a:t>?</a:t>
            </a:r>
          </a:p>
        </p:txBody>
      </p:sp>
    </p:spTree>
    <p:extLst>
      <p:ext uri="{BB962C8B-B14F-4D97-AF65-F5344CB8AC3E}">
        <p14:creationId xmlns:p14="http://schemas.microsoft.com/office/powerpoint/2010/main" val="72016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5F3EB03D36034DBF44E08A9D054A84" ma:contentTypeVersion="2" ma:contentTypeDescription="Create a new document." ma:contentTypeScope="" ma:versionID="18243b65d5408f57e58b253c15e60451">
  <xsd:schema xmlns:xsd="http://www.w3.org/2001/XMLSchema" xmlns:xs="http://www.w3.org/2001/XMLSchema" xmlns:p="http://schemas.microsoft.com/office/2006/metadata/properties" xmlns:ns1="http://schemas.microsoft.com/sharepoint/v3" xmlns:ns2="8e1c4a07-ed4f-4a2c-8c90-6eeba7ae777b" targetNamespace="http://schemas.microsoft.com/office/2006/metadata/properties" ma:root="true" ma:fieldsID="a607e26b7118da26796a18db1b7e18c1" ns1:_="" ns2:_="">
    <xsd:import namespace="http://schemas.microsoft.com/sharepoint/v3"/>
    <xsd:import namespace="8e1c4a07-ed4f-4a2c-8c90-6eeba7ae777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1c4a07-ed4f-4a2c-8c90-6eeba7ae77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9EB32D5-A298-4B24-AD9D-64616FAEF1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1c4a07-ed4f-4a2c-8c90-6eeba7ae77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B49B6A-A57E-4D29-B97D-37D64CE69015}">
  <ds:schemaRefs>
    <ds:schemaRef ds:uri="http://schemas.microsoft.com/sharepoint/v3/contenttype/forms"/>
  </ds:schemaRefs>
</ds:datastoreItem>
</file>

<file path=customXml/itemProps3.xml><?xml version="1.0" encoding="utf-8"?>
<ds:datastoreItem xmlns:ds="http://schemas.openxmlformats.org/officeDocument/2006/customXml" ds:itemID="{F8D8C7DE-C8A6-4DDD-8820-BF2862F31D07}">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8e1c4a07-ed4f-4a2c-8c90-6eeba7ae777b"/>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14118</TotalTime>
  <Words>472</Words>
  <Application>Microsoft Office PowerPoint</Application>
  <PresentationFormat>Widescreen</PresentationFormat>
  <Paragraphs>69</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vt:lpstr>
      <vt:lpstr>Office Theme</vt:lpstr>
      <vt:lpstr>Training Grant Financial Award Management  with Wella Garcia </vt:lpstr>
      <vt:lpstr>Today’s Objective   </vt:lpstr>
      <vt:lpstr>Award Set up</vt:lpstr>
      <vt:lpstr>Postdoc Benefits</vt:lpstr>
      <vt:lpstr>Re-budgeting Guidelines</vt:lpstr>
      <vt:lpstr>Unliquidated Expenses/Obligations</vt:lpstr>
      <vt:lpstr>Unobligated Expenses</vt:lpstr>
      <vt:lpstr>Questions</vt:lpstr>
      <vt:lpstr>Questions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Grants  Pre Award April 24, 2019</dc:title>
  <dc:creator>jill weller</dc:creator>
  <cp:lastModifiedBy>Weller, Jill</cp:lastModifiedBy>
  <cp:revision>367</cp:revision>
  <cp:lastPrinted>2020-09-09T15:08:21Z</cp:lastPrinted>
  <dcterms:created xsi:type="dcterms:W3CDTF">2019-04-14T04:07:23Z</dcterms:created>
  <dcterms:modified xsi:type="dcterms:W3CDTF">2023-08-24T19:37:02Z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0x010100B15F3EB03D36034DBF44E08A9D054A84</vt:lpwstr>
  </property>
</Properties>
</file>