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49"/>
  </p:notesMasterIdLst>
  <p:sldIdLst>
    <p:sldId id="443" r:id="rId3"/>
    <p:sldId id="436" r:id="rId4"/>
    <p:sldId id="312" r:id="rId5"/>
    <p:sldId id="320" r:id="rId6"/>
    <p:sldId id="437" r:id="rId7"/>
    <p:sldId id="444" r:id="rId8"/>
    <p:sldId id="445" r:id="rId9"/>
    <p:sldId id="448" r:id="rId10"/>
    <p:sldId id="319" r:id="rId11"/>
    <p:sldId id="452" r:id="rId12"/>
    <p:sldId id="314" r:id="rId13"/>
    <p:sldId id="414" r:id="rId14"/>
    <p:sldId id="415" r:id="rId15"/>
    <p:sldId id="416" r:id="rId16"/>
    <p:sldId id="417" r:id="rId17"/>
    <p:sldId id="434" r:id="rId18"/>
    <p:sldId id="438" r:id="rId19"/>
    <p:sldId id="439" r:id="rId20"/>
    <p:sldId id="440" r:id="rId21"/>
    <p:sldId id="413" r:id="rId22"/>
    <p:sldId id="435" r:id="rId23"/>
    <p:sldId id="418" r:id="rId24"/>
    <p:sldId id="419" r:id="rId25"/>
    <p:sldId id="315" r:id="rId26"/>
    <p:sldId id="409" r:id="rId27"/>
    <p:sldId id="421" r:id="rId28"/>
    <p:sldId id="422" r:id="rId29"/>
    <p:sldId id="423" r:id="rId30"/>
    <p:sldId id="265" r:id="rId31"/>
    <p:sldId id="424" r:id="rId32"/>
    <p:sldId id="425" r:id="rId33"/>
    <p:sldId id="427" r:id="rId34"/>
    <p:sldId id="426" r:id="rId35"/>
    <p:sldId id="453" r:id="rId36"/>
    <p:sldId id="428" r:id="rId37"/>
    <p:sldId id="429" r:id="rId38"/>
    <p:sldId id="430" r:id="rId39"/>
    <p:sldId id="431" r:id="rId40"/>
    <p:sldId id="318" r:id="rId41"/>
    <p:sldId id="334" r:id="rId42"/>
    <p:sldId id="441" r:id="rId43"/>
    <p:sldId id="449" r:id="rId44"/>
    <p:sldId id="446" r:id="rId45"/>
    <p:sldId id="451" r:id="rId46"/>
    <p:sldId id="364" r:id="rId47"/>
    <p:sldId id="45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mpola, Jill" userId="41c2db73-fe8a-4421-8160-e48464583727" providerId="ADAL" clId="{37FFAC74-8C11-46A2-A1C8-C5EB6EB7E000}"/>
    <pc:docChg chg="undo redo custSel addSld delSld modSld sldOrd">
      <pc:chgData name="Vampola, Jill" userId="41c2db73-fe8a-4421-8160-e48464583727" providerId="ADAL" clId="{37FFAC74-8C11-46A2-A1C8-C5EB6EB7E000}" dt="2026-01-12T21:56:32.431" v="4646"/>
      <pc:docMkLst>
        <pc:docMk/>
      </pc:docMkLst>
      <pc:sldChg chg="modSp add del mod setBg">
        <pc:chgData name="Vampola, Jill" userId="41c2db73-fe8a-4421-8160-e48464583727" providerId="ADAL" clId="{37FFAC74-8C11-46A2-A1C8-C5EB6EB7E000}" dt="2026-01-12T19:36:33.847" v="1788" actId="47"/>
        <pc:sldMkLst>
          <pc:docMk/>
          <pc:sldMk cId="1590470428" sldId="256"/>
        </pc:sldMkLst>
        <pc:spChg chg="mod">
          <ac:chgData name="Vampola, Jill" userId="41c2db73-fe8a-4421-8160-e48464583727" providerId="ADAL" clId="{37FFAC74-8C11-46A2-A1C8-C5EB6EB7E000}" dt="2026-01-12T19:36:16.023" v="1787" actId="27636"/>
          <ac:spMkLst>
            <pc:docMk/>
            <pc:sldMk cId="1590470428" sldId="256"/>
            <ac:spMk id="3" creationId="{00000000-0000-0000-0000-000000000000}"/>
          </ac:spMkLst>
        </pc:spChg>
      </pc:sldChg>
      <pc:sldChg chg="addSp delSp modSp add mod setBg delDesignElem modShow chgLayout">
        <pc:chgData name="Vampola, Jill" userId="41c2db73-fe8a-4421-8160-e48464583727" providerId="ADAL" clId="{37FFAC74-8C11-46A2-A1C8-C5EB6EB7E000}" dt="2026-01-12T21:50:02.376" v="4518" actId="729"/>
        <pc:sldMkLst>
          <pc:docMk/>
          <pc:sldMk cId="3447055296" sldId="265"/>
        </pc:sldMkLst>
        <pc:spChg chg="mod ord">
          <ac:chgData name="Vampola, Jill" userId="41c2db73-fe8a-4421-8160-e48464583727" providerId="ADAL" clId="{37FFAC74-8C11-46A2-A1C8-C5EB6EB7E000}" dt="2026-01-12T20:00:45.913" v="2281" actId="6549"/>
          <ac:spMkLst>
            <pc:docMk/>
            <pc:sldMk cId="3447055296" sldId="265"/>
            <ac:spMk id="2" creationId="{0B0596C9-F736-F11F-8310-663F4D502E5A}"/>
          </ac:spMkLst>
        </pc:spChg>
        <pc:spChg chg="mod ord">
          <ac:chgData name="Vampola, Jill" userId="41c2db73-fe8a-4421-8160-e48464583727" providerId="ADAL" clId="{37FFAC74-8C11-46A2-A1C8-C5EB6EB7E000}" dt="2026-01-12T20:44:09.105" v="3365" actId="404"/>
          <ac:spMkLst>
            <pc:docMk/>
            <pc:sldMk cId="3447055296" sldId="265"/>
            <ac:spMk id="3" creationId="{66F4735C-1A90-10D9-2A8D-4C4A5F50E30D}"/>
          </ac:spMkLst>
        </pc:spChg>
        <pc:spChg chg="add del mod">
          <ac:chgData name="Vampola, Jill" userId="41c2db73-fe8a-4421-8160-e48464583727" providerId="ADAL" clId="{37FFAC74-8C11-46A2-A1C8-C5EB6EB7E000}" dt="2026-01-12T19:59:09.171" v="2259" actId="6264"/>
          <ac:spMkLst>
            <pc:docMk/>
            <pc:sldMk cId="3447055296" sldId="265"/>
            <ac:spMk id="5" creationId="{6115DF97-38DB-41DC-99D2-C7ADA3B0644C}"/>
          </ac:spMkLst>
        </pc:spChg>
        <pc:spChg chg="add del mod">
          <ac:chgData name="Vampola, Jill" userId="41c2db73-fe8a-4421-8160-e48464583727" providerId="ADAL" clId="{37FFAC74-8C11-46A2-A1C8-C5EB6EB7E000}" dt="2026-01-12T19:59:09.171" v="2259" actId="6264"/>
          <ac:spMkLst>
            <pc:docMk/>
            <pc:sldMk cId="3447055296" sldId="265"/>
            <ac:spMk id="6" creationId="{EE9B499C-639E-4E4A-843F-597C07D80B6D}"/>
          </ac:spMkLst>
        </pc:spChg>
        <pc:spChg chg="add mod">
          <ac:chgData name="Vampola, Jill" userId="41c2db73-fe8a-4421-8160-e48464583727" providerId="ADAL" clId="{37FFAC74-8C11-46A2-A1C8-C5EB6EB7E000}" dt="2026-01-12T20:44:14.132" v="3366" actId="1076"/>
          <ac:spMkLst>
            <pc:docMk/>
            <pc:sldMk cId="3447055296" sldId="265"/>
            <ac:spMk id="20" creationId="{261C8D54-9494-4319-8B09-EFB8702B691E}"/>
          </ac:spMkLst>
        </pc:spChg>
        <pc:spChg chg="del">
          <ac:chgData name="Vampola, Jill" userId="41c2db73-fe8a-4421-8160-e48464583727" providerId="ADAL" clId="{37FFAC74-8C11-46A2-A1C8-C5EB6EB7E000}" dt="2026-01-12T19:58:49.011" v="2256"/>
          <ac:spMkLst>
            <pc:docMk/>
            <pc:sldMk cId="3447055296" sldId="265"/>
            <ac:spMk id="22" creationId="{815925C2-A704-4D47-B1C1-3FCA52512EC1}"/>
          </ac:spMkLst>
        </pc:spChg>
        <pc:spChg chg="del">
          <ac:chgData name="Vampola, Jill" userId="41c2db73-fe8a-4421-8160-e48464583727" providerId="ADAL" clId="{37FFAC74-8C11-46A2-A1C8-C5EB6EB7E000}" dt="2026-01-12T19:58:49.011" v="2256"/>
          <ac:spMkLst>
            <pc:docMk/>
            <pc:sldMk cId="3447055296" sldId="265"/>
            <ac:spMk id="24" creationId="{01D4315C-C23C-4FD3-98DF-08C29E2292A8}"/>
          </ac:spMkLst>
        </pc:spChg>
        <pc:grpChg chg="del">
          <ac:chgData name="Vampola, Jill" userId="41c2db73-fe8a-4421-8160-e48464583727" providerId="ADAL" clId="{37FFAC74-8C11-46A2-A1C8-C5EB6EB7E000}" dt="2026-01-12T19:58:49.011" v="2256"/>
          <ac:grpSpMkLst>
            <pc:docMk/>
            <pc:sldMk cId="3447055296" sldId="265"/>
            <ac:grpSpMk id="26" creationId="{5E6B47BC-43FD-4C91-8BFF-B41B99A8A39E}"/>
          </ac:grpSpMkLst>
        </pc:grpChg>
        <pc:grpChg chg="del">
          <ac:chgData name="Vampola, Jill" userId="41c2db73-fe8a-4421-8160-e48464583727" providerId="ADAL" clId="{37FFAC74-8C11-46A2-A1C8-C5EB6EB7E000}" dt="2026-01-12T19:58:49.011" v="2256"/>
          <ac:grpSpMkLst>
            <pc:docMk/>
            <pc:sldMk cId="3447055296" sldId="265"/>
            <ac:grpSpMk id="30" creationId="{43F5E015-E085-4624-B431-B42414448684}"/>
          </ac:grpSpMkLst>
        </pc:grpChg>
        <pc:picChg chg="add del">
          <ac:chgData name="Vampola, Jill" userId="41c2db73-fe8a-4421-8160-e48464583727" providerId="ADAL" clId="{37FFAC74-8C11-46A2-A1C8-C5EB6EB7E000}" dt="2026-01-12T19:58:55.814" v="2258"/>
          <ac:picMkLst>
            <pc:docMk/>
            <pc:sldMk cId="3447055296" sldId="265"/>
            <ac:picMk id="4" creationId="{1BB2829E-8FB7-4EE9-97A9-5BE15CFC7465}"/>
          </ac:picMkLst>
        </pc:picChg>
      </pc:sldChg>
      <pc:sldChg chg="addSp modSp mod ord modAnim chgLayout">
        <pc:chgData name="Vampola, Jill" userId="41c2db73-fe8a-4421-8160-e48464583727" providerId="ADAL" clId="{37FFAC74-8C11-46A2-A1C8-C5EB6EB7E000}" dt="2026-01-12T21:39:02.789" v="4440"/>
        <pc:sldMkLst>
          <pc:docMk/>
          <pc:sldMk cId="0" sldId="312"/>
        </pc:sldMkLst>
        <pc:spChg chg="add mod ord">
          <ac:chgData name="Vampola, Jill" userId="41c2db73-fe8a-4421-8160-e48464583727" providerId="ADAL" clId="{37FFAC74-8C11-46A2-A1C8-C5EB6EB7E000}" dt="2026-01-12T19:46:55.703" v="2130" actId="20577"/>
          <ac:spMkLst>
            <pc:docMk/>
            <pc:sldMk cId="0" sldId="312"/>
            <ac:spMk id="2" creationId="{8609659D-389E-4ABC-B257-7C2213B87520}"/>
          </ac:spMkLst>
        </pc:spChg>
        <pc:spChg chg="mod ord">
          <ac:chgData name="Vampola, Jill" userId="41c2db73-fe8a-4421-8160-e48464583727" providerId="ADAL" clId="{37FFAC74-8C11-46A2-A1C8-C5EB6EB7E000}" dt="2026-01-12T19:46:47.206" v="2112" actId="700"/>
          <ac:spMkLst>
            <pc:docMk/>
            <pc:sldMk cId="0" sldId="312"/>
            <ac:spMk id="3" creationId="{26E7958E-F6D7-44A3-99C8-579E930B629B}"/>
          </ac:spMkLst>
        </pc:spChg>
        <pc:picChg chg="mod">
          <ac:chgData name="Vampola, Jill" userId="41c2db73-fe8a-4421-8160-e48464583727" providerId="ADAL" clId="{37FFAC74-8C11-46A2-A1C8-C5EB6EB7E000}" dt="2026-01-12T19:46:44.091" v="2111" actId="1076"/>
          <ac:picMkLst>
            <pc:docMk/>
            <pc:sldMk cId="0" sldId="312"/>
            <ac:picMk id="7" creationId="{9D400354-6612-4847-A099-D35F5BC1C0E9}"/>
          </ac:picMkLst>
        </pc:picChg>
      </pc:sldChg>
      <pc:sldChg chg="addSp delSp modSp mod modAnim">
        <pc:chgData name="Vampola, Jill" userId="41c2db73-fe8a-4421-8160-e48464583727" providerId="ADAL" clId="{37FFAC74-8C11-46A2-A1C8-C5EB6EB7E000}" dt="2026-01-12T20:55:17.992" v="3477" actId="14100"/>
        <pc:sldMkLst>
          <pc:docMk/>
          <pc:sldMk cId="0" sldId="314"/>
        </pc:sldMkLst>
        <pc:spChg chg="add del mod">
          <ac:chgData name="Vampola, Jill" userId="41c2db73-fe8a-4421-8160-e48464583727" providerId="ADAL" clId="{37FFAC74-8C11-46A2-A1C8-C5EB6EB7E000}" dt="2026-01-09T16:40:57.133" v="39" actId="6549"/>
          <ac:spMkLst>
            <pc:docMk/>
            <pc:sldMk cId="0" sldId="314"/>
            <ac:spMk id="4" creationId="{EF0DE7A3-32A2-4694-8709-FDCF5A5E6478}"/>
          </ac:spMkLst>
        </pc:spChg>
        <pc:spChg chg="mod">
          <ac:chgData name="Vampola, Jill" userId="41c2db73-fe8a-4421-8160-e48464583727" providerId="ADAL" clId="{37FFAC74-8C11-46A2-A1C8-C5EB6EB7E000}" dt="2026-01-09T16:43:41.790" v="90" actId="27636"/>
          <ac:spMkLst>
            <pc:docMk/>
            <pc:sldMk cId="0" sldId="314"/>
            <ac:spMk id="638" creationId="{00000000-0000-0000-0000-000000000000}"/>
          </ac:spMkLst>
        </pc:spChg>
        <pc:spChg chg="mod">
          <ac:chgData name="Vampola, Jill" userId="41c2db73-fe8a-4421-8160-e48464583727" providerId="ADAL" clId="{37FFAC74-8C11-46A2-A1C8-C5EB6EB7E000}" dt="2026-01-09T16:43:34.073" v="88" actId="20577"/>
          <ac:spMkLst>
            <pc:docMk/>
            <pc:sldMk cId="0" sldId="314"/>
            <ac:spMk id="639" creationId="{00000000-0000-0000-0000-000000000000}"/>
          </ac:spMkLst>
        </pc:spChg>
        <pc:spChg chg="mod ord">
          <ac:chgData name="Vampola, Jill" userId="41c2db73-fe8a-4421-8160-e48464583727" providerId="ADAL" clId="{37FFAC74-8C11-46A2-A1C8-C5EB6EB7E000}" dt="2026-01-09T16:41:46.364" v="55" actId="14100"/>
          <ac:spMkLst>
            <pc:docMk/>
            <pc:sldMk cId="0" sldId="314"/>
            <ac:spMk id="641" creationId="{00000000-0000-0000-0000-000000000000}"/>
          </ac:spMkLst>
        </pc:spChg>
        <pc:picChg chg="del">
          <ac:chgData name="Vampola, Jill" userId="41c2db73-fe8a-4421-8160-e48464583727" providerId="ADAL" clId="{37FFAC74-8C11-46A2-A1C8-C5EB6EB7E000}" dt="2026-01-09T16:41:03.507" v="42" actId="478"/>
          <ac:picMkLst>
            <pc:docMk/>
            <pc:sldMk cId="0" sldId="314"/>
            <ac:picMk id="2" creationId="{8262608B-CC79-4F12-9A88-87CE14A5C7DB}"/>
          </ac:picMkLst>
        </pc:picChg>
        <pc:picChg chg="del">
          <ac:chgData name="Vampola, Jill" userId="41c2db73-fe8a-4421-8160-e48464583727" providerId="ADAL" clId="{37FFAC74-8C11-46A2-A1C8-C5EB6EB7E000}" dt="2026-01-09T16:41:00.224" v="40" actId="478"/>
          <ac:picMkLst>
            <pc:docMk/>
            <pc:sldMk cId="0" sldId="314"/>
            <ac:picMk id="3" creationId="{EA37A974-A135-4987-B713-5146CBA85683}"/>
          </ac:picMkLst>
        </pc:picChg>
        <pc:picChg chg="add mod">
          <ac:chgData name="Vampola, Jill" userId="41c2db73-fe8a-4421-8160-e48464583727" providerId="ADAL" clId="{37FFAC74-8C11-46A2-A1C8-C5EB6EB7E000}" dt="2026-01-09T16:41:14.741" v="46" actId="1076"/>
          <ac:picMkLst>
            <pc:docMk/>
            <pc:sldMk cId="0" sldId="314"/>
            <ac:picMk id="6" creationId="{2DDEDB48-7784-4D18-999E-FFEF4640EDD5}"/>
          </ac:picMkLst>
        </pc:picChg>
        <pc:picChg chg="add mod modCrop">
          <ac:chgData name="Vampola, Jill" userId="41c2db73-fe8a-4421-8160-e48464583727" providerId="ADAL" clId="{37FFAC74-8C11-46A2-A1C8-C5EB6EB7E000}" dt="2026-01-12T17:45:30.173" v="934" actId="1076"/>
          <ac:picMkLst>
            <pc:docMk/>
            <pc:sldMk cId="0" sldId="314"/>
            <ac:picMk id="8" creationId="{631A3930-DB5C-4DA3-B57F-E581C47FFE73}"/>
          </ac:picMkLst>
        </pc:picChg>
        <pc:cxnChg chg="add mod">
          <ac:chgData name="Vampola, Jill" userId="41c2db73-fe8a-4421-8160-e48464583727" providerId="ADAL" clId="{37FFAC74-8C11-46A2-A1C8-C5EB6EB7E000}" dt="2026-01-12T20:55:17.992" v="3477" actId="14100"/>
          <ac:cxnSpMkLst>
            <pc:docMk/>
            <pc:sldMk cId="0" sldId="314"/>
            <ac:cxnSpMk id="12" creationId="{5C0C7FB6-F2D6-4F4B-BF83-58A350030624}"/>
          </ac:cxnSpMkLst>
        </pc:cxnChg>
      </pc:sldChg>
      <pc:sldChg chg="addSp delSp modSp mod delAnim modAnim">
        <pc:chgData name="Vampola, Jill" userId="41c2db73-fe8a-4421-8160-e48464583727" providerId="ADAL" clId="{37FFAC74-8C11-46A2-A1C8-C5EB6EB7E000}" dt="2026-01-12T21:29:06.184" v="4043" actId="14100"/>
        <pc:sldMkLst>
          <pc:docMk/>
          <pc:sldMk cId="0" sldId="315"/>
        </pc:sldMkLst>
        <pc:spChg chg="add del mod">
          <ac:chgData name="Vampola, Jill" userId="41c2db73-fe8a-4421-8160-e48464583727" providerId="ADAL" clId="{37FFAC74-8C11-46A2-A1C8-C5EB6EB7E000}" dt="2026-01-09T16:55:38.583" v="183" actId="478"/>
          <ac:spMkLst>
            <pc:docMk/>
            <pc:sldMk cId="0" sldId="315"/>
            <ac:spMk id="5" creationId="{3BD93B4A-AB10-4DE0-9FFC-88D39E900CC1}"/>
          </ac:spMkLst>
        </pc:spChg>
        <pc:spChg chg="mod">
          <ac:chgData name="Vampola, Jill" userId="41c2db73-fe8a-4421-8160-e48464583727" providerId="ADAL" clId="{37FFAC74-8C11-46A2-A1C8-C5EB6EB7E000}" dt="2026-01-12T21:29:06.184" v="4043" actId="14100"/>
          <ac:spMkLst>
            <pc:docMk/>
            <pc:sldMk cId="0" sldId="315"/>
            <ac:spMk id="647" creationId="{00000000-0000-0000-0000-000000000000}"/>
          </ac:spMkLst>
        </pc:spChg>
        <pc:spChg chg="del">
          <ac:chgData name="Vampola, Jill" userId="41c2db73-fe8a-4421-8160-e48464583727" providerId="ADAL" clId="{37FFAC74-8C11-46A2-A1C8-C5EB6EB7E000}" dt="2026-01-09T16:55:35.169" v="182" actId="478"/>
          <ac:spMkLst>
            <pc:docMk/>
            <pc:sldMk cId="0" sldId="315"/>
            <ac:spMk id="648" creationId="{00000000-0000-0000-0000-000000000000}"/>
          </ac:spMkLst>
        </pc:spChg>
        <pc:picChg chg="add mod">
          <ac:chgData name="Vampola, Jill" userId="41c2db73-fe8a-4421-8160-e48464583727" providerId="ADAL" clId="{37FFAC74-8C11-46A2-A1C8-C5EB6EB7E000}" dt="2026-01-09T16:55:59.327" v="189" actId="1076"/>
          <ac:picMkLst>
            <pc:docMk/>
            <pc:sldMk cId="0" sldId="315"/>
            <ac:picMk id="3" creationId="{7AD2D34F-1B9D-4530-8B32-92AE5FE7D4FB}"/>
          </ac:picMkLst>
        </pc:picChg>
        <pc:picChg chg="del">
          <ac:chgData name="Vampola, Jill" userId="41c2db73-fe8a-4421-8160-e48464583727" providerId="ADAL" clId="{37FFAC74-8C11-46A2-A1C8-C5EB6EB7E000}" dt="2026-01-09T16:55:20.385" v="177" actId="478"/>
          <ac:picMkLst>
            <pc:docMk/>
            <pc:sldMk cId="0" sldId="315"/>
            <ac:picMk id="6" creationId="{52BBE72F-35FF-4088-9BF6-6D0F64D9B860}"/>
          </ac:picMkLst>
        </pc:picChg>
        <pc:cxnChg chg="add mod">
          <ac:chgData name="Vampola, Jill" userId="41c2db73-fe8a-4421-8160-e48464583727" providerId="ADAL" clId="{37FFAC74-8C11-46A2-A1C8-C5EB6EB7E000}" dt="2026-01-12T21:00:56.260" v="3601" actId="1076"/>
          <ac:cxnSpMkLst>
            <pc:docMk/>
            <pc:sldMk cId="0" sldId="315"/>
            <ac:cxnSpMk id="10" creationId="{44FE25B2-A1F7-47D0-8FA2-91F60DF23846}"/>
          </ac:cxnSpMkLst>
        </pc:cxnChg>
        <pc:cxnChg chg="del">
          <ac:chgData name="Vampola, Jill" userId="41c2db73-fe8a-4421-8160-e48464583727" providerId="ADAL" clId="{37FFAC74-8C11-46A2-A1C8-C5EB6EB7E000}" dt="2026-01-09T16:55:50.410" v="185" actId="478"/>
          <ac:cxnSpMkLst>
            <pc:docMk/>
            <pc:sldMk cId="0" sldId="315"/>
            <ac:cxnSpMk id="14" creationId="{C2E892F9-D0B1-4D7A-B9F3-FCF3ACF70273}"/>
          </ac:cxnSpMkLst>
        </pc:cxnChg>
      </pc:sldChg>
      <pc:sldChg chg="del mod modShow">
        <pc:chgData name="Vampola, Jill" userId="41c2db73-fe8a-4421-8160-e48464583727" providerId="ADAL" clId="{37FFAC74-8C11-46A2-A1C8-C5EB6EB7E000}" dt="2026-01-12T17:30:03.039" v="823" actId="47"/>
        <pc:sldMkLst>
          <pc:docMk/>
          <pc:sldMk cId="0" sldId="317"/>
        </pc:sldMkLst>
      </pc:sldChg>
      <pc:sldChg chg="addSp delSp modSp mod ord modAnim">
        <pc:chgData name="Vampola, Jill" userId="41c2db73-fe8a-4421-8160-e48464583727" providerId="ADAL" clId="{37FFAC74-8C11-46A2-A1C8-C5EB6EB7E000}" dt="2026-01-12T21:52:04.567" v="4535" actId="1076"/>
        <pc:sldMkLst>
          <pc:docMk/>
          <pc:sldMk cId="0" sldId="318"/>
        </pc:sldMkLst>
        <pc:spChg chg="add del mod">
          <ac:chgData name="Vampola, Jill" userId="41c2db73-fe8a-4421-8160-e48464583727" providerId="ADAL" clId="{37FFAC74-8C11-46A2-A1C8-C5EB6EB7E000}" dt="2026-01-12T20:43:27.594" v="3356" actId="478"/>
          <ac:spMkLst>
            <pc:docMk/>
            <pc:sldMk cId="0" sldId="318"/>
            <ac:spMk id="5" creationId="{32DEBF96-98D8-4CE0-A422-CD6D2C16F18B}"/>
          </ac:spMkLst>
        </pc:spChg>
        <pc:spChg chg="add mod">
          <ac:chgData name="Vampola, Jill" userId="41c2db73-fe8a-4421-8160-e48464583727" providerId="ADAL" clId="{37FFAC74-8C11-46A2-A1C8-C5EB6EB7E000}" dt="2026-01-12T21:37:50.438" v="4337" actId="1076"/>
          <ac:spMkLst>
            <pc:docMk/>
            <pc:sldMk cId="0" sldId="318"/>
            <ac:spMk id="10" creationId="{40C6A1BF-734E-43A1-922D-F81AF0506131}"/>
          </ac:spMkLst>
        </pc:spChg>
        <pc:spChg chg="add mod">
          <ac:chgData name="Vampola, Jill" userId="41c2db73-fe8a-4421-8160-e48464583727" providerId="ADAL" clId="{37FFAC74-8C11-46A2-A1C8-C5EB6EB7E000}" dt="2026-01-12T21:37:45.585" v="4336" actId="20577"/>
          <ac:spMkLst>
            <pc:docMk/>
            <pc:sldMk cId="0" sldId="318"/>
            <ac:spMk id="14" creationId="{ABCB6E29-FC7E-47CC-A40D-E1475C2027C4}"/>
          </ac:spMkLst>
        </pc:spChg>
        <pc:spChg chg="mod">
          <ac:chgData name="Vampola, Jill" userId="41c2db73-fe8a-4421-8160-e48464583727" providerId="ADAL" clId="{37FFAC74-8C11-46A2-A1C8-C5EB6EB7E000}" dt="2026-01-12T21:52:04.567" v="4535" actId="1076"/>
          <ac:spMkLst>
            <pc:docMk/>
            <pc:sldMk cId="0" sldId="318"/>
            <ac:spMk id="676" creationId="{00000000-0000-0000-0000-000000000000}"/>
          </ac:spMkLst>
        </pc:spChg>
        <pc:spChg chg="del">
          <ac:chgData name="Vampola, Jill" userId="41c2db73-fe8a-4421-8160-e48464583727" providerId="ADAL" clId="{37FFAC74-8C11-46A2-A1C8-C5EB6EB7E000}" dt="2026-01-12T20:43:23.087" v="3354" actId="478"/>
          <ac:spMkLst>
            <pc:docMk/>
            <pc:sldMk cId="0" sldId="318"/>
            <ac:spMk id="677" creationId="{00000000-0000-0000-0000-000000000000}"/>
          </ac:spMkLst>
        </pc:spChg>
        <pc:spChg chg="del mod">
          <ac:chgData name="Vampola, Jill" userId="41c2db73-fe8a-4421-8160-e48464583727" providerId="ADAL" clId="{37FFAC74-8C11-46A2-A1C8-C5EB6EB7E000}" dt="2026-01-12T21:36:34.095" v="4292" actId="478"/>
          <ac:spMkLst>
            <pc:docMk/>
            <pc:sldMk cId="0" sldId="318"/>
            <ac:spMk id="679" creationId="{00000000-0000-0000-0000-000000000000}"/>
          </ac:spMkLst>
        </pc:spChg>
        <pc:picChg chg="del mod">
          <ac:chgData name="Vampola, Jill" userId="41c2db73-fe8a-4421-8160-e48464583727" providerId="ADAL" clId="{37FFAC74-8C11-46A2-A1C8-C5EB6EB7E000}" dt="2026-01-12T21:36:23.970" v="4285" actId="478"/>
          <ac:picMkLst>
            <pc:docMk/>
            <pc:sldMk cId="0" sldId="318"/>
            <ac:picMk id="3" creationId="{F1913F8E-DC33-4615-8571-380281083D26}"/>
          </ac:picMkLst>
        </pc:picChg>
        <pc:picChg chg="del">
          <ac:chgData name="Vampola, Jill" userId="41c2db73-fe8a-4421-8160-e48464583727" providerId="ADAL" clId="{37FFAC74-8C11-46A2-A1C8-C5EB6EB7E000}" dt="2026-01-12T20:43:24.864" v="3355" actId="478"/>
          <ac:picMkLst>
            <pc:docMk/>
            <pc:sldMk cId="0" sldId="318"/>
            <ac:picMk id="4" creationId="{31C64823-0488-4A0F-9D64-B90083A3E48D}"/>
          </ac:picMkLst>
        </pc:picChg>
        <pc:picChg chg="add mod modCrop">
          <ac:chgData name="Vampola, Jill" userId="41c2db73-fe8a-4421-8160-e48464583727" providerId="ADAL" clId="{37FFAC74-8C11-46A2-A1C8-C5EB6EB7E000}" dt="2026-01-12T21:37:08.628" v="4298" actId="1076"/>
          <ac:picMkLst>
            <pc:docMk/>
            <pc:sldMk cId="0" sldId="318"/>
            <ac:picMk id="7" creationId="{9951B529-52ED-4C71-9831-CA73609DEF08}"/>
          </ac:picMkLst>
        </pc:picChg>
        <pc:picChg chg="add mod">
          <ac:chgData name="Vampola, Jill" userId="41c2db73-fe8a-4421-8160-e48464583727" providerId="ADAL" clId="{37FFAC74-8C11-46A2-A1C8-C5EB6EB7E000}" dt="2026-01-12T21:37:08.628" v="4298" actId="1076"/>
          <ac:picMkLst>
            <pc:docMk/>
            <pc:sldMk cId="0" sldId="318"/>
            <ac:picMk id="9" creationId="{B79F8280-9EAC-4A37-8A2B-20CD6DDD820D}"/>
          </ac:picMkLst>
        </pc:picChg>
      </pc:sldChg>
      <pc:sldChg chg="addSp delSp modSp mod ord delAnim modAnim modShow">
        <pc:chgData name="Vampola, Jill" userId="41c2db73-fe8a-4421-8160-e48464583727" providerId="ADAL" clId="{37FFAC74-8C11-46A2-A1C8-C5EB6EB7E000}" dt="2026-01-12T21:44:51.646" v="4509" actId="20577"/>
        <pc:sldMkLst>
          <pc:docMk/>
          <pc:sldMk cId="0" sldId="319"/>
        </pc:sldMkLst>
        <pc:spChg chg="add del mod">
          <ac:chgData name="Vampola, Jill" userId="41c2db73-fe8a-4421-8160-e48464583727" providerId="ADAL" clId="{37FFAC74-8C11-46A2-A1C8-C5EB6EB7E000}" dt="2026-01-12T20:23:31.509" v="3004"/>
          <ac:spMkLst>
            <pc:docMk/>
            <pc:sldMk cId="0" sldId="319"/>
            <ac:spMk id="12" creationId="{197037F8-D7BC-4CC0-A15E-10FDC02A05ED}"/>
          </ac:spMkLst>
        </pc:spChg>
        <pc:spChg chg="mod">
          <ac:chgData name="Vampola, Jill" userId="41c2db73-fe8a-4421-8160-e48464583727" providerId="ADAL" clId="{37FFAC74-8C11-46A2-A1C8-C5EB6EB7E000}" dt="2026-01-12T21:44:51.646" v="4509" actId="20577"/>
          <ac:spMkLst>
            <pc:docMk/>
            <pc:sldMk cId="0" sldId="319"/>
            <ac:spMk id="684" creationId="{00000000-0000-0000-0000-000000000000}"/>
          </ac:spMkLst>
        </pc:spChg>
        <pc:spChg chg="del mod">
          <ac:chgData name="Vampola, Jill" userId="41c2db73-fe8a-4421-8160-e48464583727" providerId="ADAL" clId="{37FFAC74-8C11-46A2-A1C8-C5EB6EB7E000}" dt="2026-01-12T17:13:10.533" v="786" actId="478"/>
          <ac:spMkLst>
            <pc:docMk/>
            <pc:sldMk cId="0" sldId="319"/>
            <ac:spMk id="685" creationId="{00000000-0000-0000-0000-000000000000}"/>
          </ac:spMkLst>
        </pc:spChg>
        <pc:spChg chg="mod">
          <ac:chgData name="Vampola, Jill" userId="41c2db73-fe8a-4421-8160-e48464583727" providerId="ADAL" clId="{37FFAC74-8C11-46A2-A1C8-C5EB6EB7E000}" dt="2026-01-12T17:13:42.209" v="812" actId="164"/>
          <ac:spMkLst>
            <pc:docMk/>
            <pc:sldMk cId="0" sldId="319"/>
            <ac:spMk id="690" creationId="{00000000-0000-0000-0000-000000000000}"/>
          </ac:spMkLst>
        </pc:spChg>
        <pc:spChg chg="mod">
          <ac:chgData name="Vampola, Jill" userId="41c2db73-fe8a-4421-8160-e48464583727" providerId="ADAL" clId="{37FFAC74-8C11-46A2-A1C8-C5EB6EB7E000}" dt="2026-01-12T17:13:42.209" v="812" actId="164"/>
          <ac:spMkLst>
            <pc:docMk/>
            <pc:sldMk cId="0" sldId="319"/>
            <ac:spMk id="691" creationId="{00000000-0000-0000-0000-000000000000}"/>
          </ac:spMkLst>
        </pc:spChg>
        <pc:grpChg chg="add mod">
          <ac:chgData name="Vampola, Jill" userId="41c2db73-fe8a-4421-8160-e48464583727" providerId="ADAL" clId="{37FFAC74-8C11-46A2-A1C8-C5EB6EB7E000}" dt="2026-01-12T20:23:34.881" v="3006" actId="1076"/>
          <ac:grpSpMkLst>
            <pc:docMk/>
            <pc:sldMk cId="0" sldId="319"/>
            <ac:grpSpMk id="2" creationId="{58D09327-D432-4D8E-BE7B-1E60A7249E40}"/>
          </ac:grpSpMkLst>
        </pc:grpChg>
        <pc:picChg chg="add mod">
          <ac:chgData name="Vampola, Jill" userId="41c2db73-fe8a-4421-8160-e48464583727" providerId="ADAL" clId="{37FFAC74-8C11-46A2-A1C8-C5EB6EB7E000}" dt="2026-01-12T21:44:31.123" v="4505" actId="1076"/>
          <ac:picMkLst>
            <pc:docMk/>
            <pc:sldMk cId="0" sldId="319"/>
            <ac:picMk id="13" creationId="{A60CBC2D-A585-4BF2-98F1-F24CADEFA594}"/>
          </ac:picMkLst>
        </pc:picChg>
        <pc:picChg chg="add mod">
          <ac:chgData name="Vampola, Jill" userId="41c2db73-fe8a-4421-8160-e48464583727" providerId="ADAL" clId="{37FFAC74-8C11-46A2-A1C8-C5EB6EB7E000}" dt="2026-01-12T21:44:46.280" v="4508" actId="1076"/>
          <ac:picMkLst>
            <pc:docMk/>
            <pc:sldMk cId="0" sldId="319"/>
            <ac:picMk id="14" creationId="{08395B31-B917-43AE-9589-FB8AA2CA5CCB}"/>
          </ac:picMkLst>
        </pc:picChg>
        <pc:picChg chg="mod">
          <ac:chgData name="Vampola, Jill" userId="41c2db73-fe8a-4421-8160-e48464583727" providerId="ADAL" clId="{37FFAC74-8C11-46A2-A1C8-C5EB6EB7E000}" dt="2026-01-12T17:13:42.209" v="812" actId="164"/>
          <ac:picMkLst>
            <pc:docMk/>
            <pc:sldMk cId="0" sldId="319"/>
            <ac:picMk id="686" creationId="{00000000-0000-0000-0000-000000000000}"/>
          </ac:picMkLst>
        </pc:picChg>
        <pc:picChg chg="mod">
          <ac:chgData name="Vampola, Jill" userId="41c2db73-fe8a-4421-8160-e48464583727" providerId="ADAL" clId="{37FFAC74-8C11-46A2-A1C8-C5EB6EB7E000}" dt="2026-01-12T17:13:42.209" v="812" actId="164"/>
          <ac:picMkLst>
            <pc:docMk/>
            <pc:sldMk cId="0" sldId="319"/>
            <ac:picMk id="687" creationId="{00000000-0000-0000-0000-000000000000}"/>
          </ac:picMkLst>
        </pc:picChg>
        <pc:picChg chg="mod">
          <ac:chgData name="Vampola, Jill" userId="41c2db73-fe8a-4421-8160-e48464583727" providerId="ADAL" clId="{37FFAC74-8C11-46A2-A1C8-C5EB6EB7E000}" dt="2026-01-12T17:13:42.209" v="812" actId="164"/>
          <ac:picMkLst>
            <pc:docMk/>
            <pc:sldMk cId="0" sldId="319"/>
            <ac:picMk id="688" creationId="{00000000-0000-0000-0000-000000000000}"/>
          </ac:picMkLst>
        </pc:picChg>
        <pc:picChg chg="mod">
          <ac:chgData name="Vampola, Jill" userId="41c2db73-fe8a-4421-8160-e48464583727" providerId="ADAL" clId="{37FFAC74-8C11-46A2-A1C8-C5EB6EB7E000}" dt="2026-01-12T17:13:42.209" v="812" actId="164"/>
          <ac:picMkLst>
            <pc:docMk/>
            <pc:sldMk cId="0" sldId="319"/>
            <ac:picMk id="689" creationId="{00000000-0000-0000-0000-000000000000}"/>
          </ac:picMkLst>
        </pc:picChg>
      </pc:sldChg>
      <pc:sldChg chg="modSp mod ord modAnim modShow">
        <pc:chgData name="Vampola, Jill" userId="41c2db73-fe8a-4421-8160-e48464583727" providerId="ADAL" clId="{37FFAC74-8C11-46A2-A1C8-C5EB6EB7E000}" dt="2026-01-12T21:24:00.452" v="3950"/>
        <pc:sldMkLst>
          <pc:docMk/>
          <pc:sldMk cId="0" sldId="320"/>
        </pc:sldMkLst>
        <pc:spChg chg="mod">
          <ac:chgData name="Vampola, Jill" userId="41c2db73-fe8a-4421-8160-e48464583727" providerId="ADAL" clId="{37FFAC74-8C11-46A2-A1C8-C5EB6EB7E000}" dt="2026-01-12T20:03:27.166" v="2297" actId="20577"/>
          <ac:spMkLst>
            <pc:docMk/>
            <pc:sldMk cId="0" sldId="320"/>
            <ac:spMk id="697" creationId="{00000000-0000-0000-0000-000000000000}"/>
          </ac:spMkLst>
        </pc:spChg>
      </pc:sldChg>
      <pc:sldChg chg="del mod modShow">
        <pc:chgData name="Vampola, Jill" userId="41c2db73-fe8a-4421-8160-e48464583727" providerId="ADAL" clId="{37FFAC74-8C11-46A2-A1C8-C5EB6EB7E000}" dt="2026-01-12T20:43:01.622" v="3351" actId="47"/>
        <pc:sldMkLst>
          <pc:docMk/>
          <pc:sldMk cId="0" sldId="321"/>
        </pc:sldMkLst>
      </pc:sldChg>
      <pc:sldChg chg="del">
        <pc:chgData name="Vampola, Jill" userId="41c2db73-fe8a-4421-8160-e48464583727" providerId="ADAL" clId="{37FFAC74-8C11-46A2-A1C8-C5EB6EB7E000}" dt="2026-01-12T20:43:14.108" v="3353" actId="47"/>
        <pc:sldMkLst>
          <pc:docMk/>
          <pc:sldMk cId="0" sldId="322"/>
        </pc:sldMkLst>
      </pc:sldChg>
      <pc:sldChg chg="del">
        <pc:chgData name="Vampola, Jill" userId="41c2db73-fe8a-4421-8160-e48464583727" providerId="ADAL" clId="{37FFAC74-8C11-46A2-A1C8-C5EB6EB7E000}" dt="2026-01-12T17:29:14.872" v="819" actId="47"/>
        <pc:sldMkLst>
          <pc:docMk/>
          <pc:sldMk cId="0" sldId="323"/>
        </pc:sldMkLst>
      </pc:sldChg>
      <pc:sldChg chg="del">
        <pc:chgData name="Vampola, Jill" userId="41c2db73-fe8a-4421-8160-e48464583727" providerId="ADAL" clId="{37FFAC74-8C11-46A2-A1C8-C5EB6EB7E000}" dt="2026-01-12T17:29:16.772" v="820" actId="47"/>
        <pc:sldMkLst>
          <pc:docMk/>
          <pc:sldMk cId="0" sldId="324"/>
        </pc:sldMkLst>
      </pc:sldChg>
      <pc:sldChg chg="del">
        <pc:chgData name="Vampola, Jill" userId="41c2db73-fe8a-4421-8160-e48464583727" providerId="ADAL" clId="{37FFAC74-8C11-46A2-A1C8-C5EB6EB7E000}" dt="2026-01-12T20:43:01.622" v="3351" actId="47"/>
        <pc:sldMkLst>
          <pc:docMk/>
          <pc:sldMk cId="0" sldId="325"/>
        </pc:sldMkLst>
      </pc:sldChg>
      <pc:sldChg chg="del">
        <pc:chgData name="Vampola, Jill" userId="41c2db73-fe8a-4421-8160-e48464583727" providerId="ADAL" clId="{37FFAC74-8C11-46A2-A1C8-C5EB6EB7E000}" dt="2026-01-12T20:43:01.622" v="3351" actId="47"/>
        <pc:sldMkLst>
          <pc:docMk/>
          <pc:sldMk cId="0" sldId="326"/>
        </pc:sldMkLst>
      </pc:sldChg>
      <pc:sldChg chg="del mod modShow">
        <pc:chgData name="Vampola, Jill" userId="41c2db73-fe8a-4421-8160-e48464583727" providerId="ADAL" clId="{37FFAC74-8C11-46A2-A1C8-C5EB6EB7E000}" dt="2026-01-12T20:43:01.622" v="3351" actId="47"/>
        <pc:sldMkLst>
          <pc:docMk/>
          <pc:sldMk cId="0" sldId="328"/>
        </pc:sldMkLst>
      </pc:sldChg>
      <pc:sldChg chg="del">
        <pc:chgData name="Vampola, Jill" userId="41c2db73-fe8a-4421-8160-e48464583727" providerId="ADAL" clId="{37FFAC74-8C11-46A2-A1C8-C5EB6EB7E000}" dt="2026-01-12T17:29:52.338" v="822" actId="47"/>
        <pc:sldMkLst>
          <pc:docMk/>
          <pc:sldMk cId="0" sldId="329"/>
        </pc:sldMkLst>
      </pc:sldChg>
      <pc:sldChg chg="del">
        <pc:chgData name="Vampola, Jill" userId="41c2db73-fe8a-4421-8160-e48464583727" providerId="ADAL" clId="{37FFAC74-8C11-46A2-A1C8-C5EB6EB7E000}" dt="2026-01-12T17:29:39.664" v="821" actId="47"/>
        <pc:sldMkLst>
          <pc:docMk/>
          <pc:sldMk cId="0" sldId="330"/>
        </pc:sldMkLst>
      </pc:sldChg>
      <pc:sldChg chg="del mod modShow">
        <pc:chgData name="Vampola, Jill" userId="41c2db73-fe8a-4421-8160-e48464583727" providerId="ADAL" clId="{37FFAC74-8C11-46A2-A1C8-C5EB6EB7E000}" dt="2026-01-12T20:43:01.622" v="3351" actId="47"/>
        <pc:sldMkLst>
          <pc:docMk/>
          <pc:sldMk cId="0" sldId="331"/>
        </pc:sldMkLst>
      </pc:sldChg>
      <pc:sldChg chg="del mod modShow">
        <pc:chgData name="Vampola, Jill" userId="41c2db73-fe8a-4421-8160-e48464583727" providerId="ADAL" clId="{37FFAC74-8C11-46A2-A1C8-C5EB6EB7E000}" dt="2026-01-12T17:30:50.288" v="824" actId="47"/>
        <pc:sldMkLst>
          <pc:docMk/>
          <pc:sldMk cId="0" sldId="333"/>
        </pc:sldMkLst>
      </pc:sldChg>
      <pc:sldChg chg="modSp mod ord">
        <pc:chgData name="Vampola, Jill" userId="41c2db73-fe8a-4421-8160-e48464583727" providerId="ADAL" clId="{37FFAC74-8C11-46A2-A1C8-C5EB6EB7E000}" dt="2026-01-12T20:50:36.234" v="3447" actId="20577"/>
        <pc:sldMkLst>
          <pc:docMk/>
          <pc:sldMk cId="0" sldId="334"/>
        </pc:sldMkLst>
        <pc:spChg chg="mod">
          <ac:chgData name="Vampola, Jill" userId="41c2db73-fe8a-4421-8160-e48464583727" providerId="ADAL" clId="{37FFAC74-8C11-46A2-A1C8-C5EB6EB7E000}" dt="2026-01-12T20:50:36.234" v="3447" actId="20577"/>
          <ac:spMkLst>
            <pc:docMk/>
            <pc:sldMk cId="0" sldId="334"/>
            <ac:spMk id="827" creationId="{00000000-0000-0000-0000-000000000000}"/>
          </ac:spMkLst>
        </pc:spChg>
      </pc:sldChg>
      <pc:sldChg chg="delSp modSp add del mod">
        <pc:chgData name="Vampola, Jill" userId="41c2db73-fe8a-4421-8160-e48464583727" providerId="ADAL" clId="{37FFAC74-8C11-46A2-A1C8-C5EB6EB7E000}" dt="2026-01-12T20:29:10.947" v="3155" actId="47"/>
        <pc:sldMkLst>
          <pc:docMk/>
          <pc:sldMk cId="1265377484" sldId="348"/>
        </pc:sldMkLst>
        <pc:spChg chg="mod">
          <ac:chgData name="Vampola, Jill" userId="41c2db73-fe8a-4421-8160-e48464583727" providerId="ADAL" clId="{37FFAC74-8C11-46A2-A1C8-C5EB6EB7E000}" dt="2026-01-12T19:49:32.612" v="2153" actId="27636"/>
          <ac:spMkLst>
            <pc:docMk/>
            <pc:sldMk cId="1265377484" sldId="348"/>
            <ac:spMk id="2" creationId="{F05C1FA8-7A8F-4E4E-BC73-CE6EF29BD4BA}"/>
          </ac:spMkLst>
        </pc:spChg>
        <pc:spChg chg="mod">
          <ac:chgData name="Vampola, Jill" userId="41c2db73-fe8a-4421-8160-e48464583727" providerId="ADAL" clId="{37FFAC74-8C11-46A2-A1C8-C5EB6EB7E000}" dt="2026-01-12T20:28:43.557" v="3149" actId="14100"/>
          <ac:spMkLst>
            <pc:docMk/>
            <pc:sldMk cId="1265377484" sldId="348"/>
            <ac:spMk id="3" creationId="{44C1AC96-A491-A8E4-5E79-FE901C317264}"/>
          </ac:spMkLst>
        </pc:spChg>
        <pc:spChg chg="del mod">
          <ac:chgData name="Vampola, Jill" userId="41c2db73-fe8a-4421-8160-e48464583727" providerId="ADAL" clId="{37FFAC74-8C11-46A2-A1C8-C5EB6EB7E000}" dt="2026-01-12T19:50:16.590" v="2163" actId="478"/>
          <ac:spMkLst>
            <pc:docMk/>
            <pc:sldMk cId="1265377484" sldId="348"/>
            <ac:spMk id="4" creationId="{019C6CE8-BA9C-10D0-E699-CD03A4A19141}"/>
          </ac:spMkLst>
        </pc:spChg>
        <pc:spChg chg="del">
          <ac:chgData name="Vampola, Jill" userId="41c2db73-fe8a-4421-8160-e48464583727" providerId="ADAL" clId="{37FFAC74-8C11-46A2-A1C8-C5EB6EB7E000}" dt="2026-01-12T19:50:18.346" v="2164" actId="478"/>
          <ac:spMkLst>
            <pc:docMk/>
            <pc:sldMk cId="1265377484" sldId="348"/>
            <ac:spMk id="8" creationId="{062AE279-FF1D-4F55-012C-0AC5BA4E7970}"/>
          </ac:spMkLst>
        </pc:spChg>
        <pc:spChg chg="mod">
          <ac:chgData name="Vampola, Jill" userId="41c2db73-fe8a-4421-8160-e48464583727" providerId="ADAL" clId="{37FFAC74-8C11-46A2-A1C8-C5EB6EB7E000}" dt="2026-01-12T19:50:24.740" v="2180" actId="1076"/>
          <ac:spMkLst>
            <pc:docMk/>
            <pc:sldMk cId="1265377484" sldId="348"/>
            <ac:spMk id="9" creationId="{65F940C1-2011-6A04-26A4-3CBCE34671DE}"/>
          </ac:spMkLst>
        </pc:spChg>
      </pc:sldChg>
      <pc:sldChg chg="modSp add del mod">
        <pc:chgData name="Vampola, Jill" userId="41c2db73-fe8a-4421-8160-e48464583727" providerId="ADAL" clId="{37FFAC74-8C11-46A2-A1C8-C5EB6EB7E000}" dt="2026-01-12T21:09:18.622" v="3689" actId="47"/>
        <pc:sldMkLst>
          <pc:docMk/>
          <pc:sldMk cId="3041484781" sldId="355"/>
        </pc:sldMkLst>
        <pc:spChg chg="mod">
          <ac:chgData name="Vampola, Jill" userId="41c2db73-fe8a-4421-8160-e48464583727" providerId="ADAL" clId="{37FFAC74-8C11-46A2-A1C8-C5EB6EB7E000}" dt="2026-01-12T20:24:16.137" v="3015" actId="1076"/>
          <ac:spMkLst>
            <pc:docMk/>
            <pc:sldMk cId="3041484781" sldId="355"/>
            <ac:spMk id="2" creationId="{35F836AD-CCE9-4E39-36EA-DDA6203906E6}"/>
          </ac:spMkLst>
        </pc:spChg>
        <pc:spChg chg="mod">
          <ac:chgData name="Vampola, Jill" userId="41c2db73-fe8a-4421-8160-e48464583727" providerId="ADAL" clId="{37FFAC74-8C11-46A2-A1C8-C5EB6EB7E000}" dt="2026-01-12T19:48:56.374" v="2149" actId="27636"/>
          <ac:spMkLst>
            <pc:docMk/>
            <pc:sldMk cId="3041484781" sldId="355"/>
            <ac:spMk id="3" creationId="{0527E61C-1D0F-C7D5-E5A9-C745A2075EE3}"/>
          </ac:spMkLst>
        </pc:spChg>
        <pc:spChg chg="mod">
          <ac:chgData name="Vampola, Jill" userId="41c2db73-fe8a-4421-8160-e48464583727" providerId="ADAL" clId="{37FFAC74-8C11-46A2-A1C8-C5EB6EB7E000}" dt="2026-01-12T19:48:56.375" v="2150" actId="27636"/>
          <ac:spMkLst>
            <pc:docMk/>
            <pc:sldMk cId="3041484781" sldId="355"/>
            <ac:spMk id="4" creationId="{1C0CBFA5-69E9-ED58-3930-52962ABDECF0}"/>
          </ac:spMkLst>
        </pc:spChg>
      </pc:sldChg>
      <pc:sldChg chg="delSp modSp add mod ord">
        <pc:chgData name="Vampola, Jill" userId="41c2db73-fe8a-4421-8160-e48464583727" providerId="ADAL" clId="{37FFAC74-8C11-46A2-A1C8-C5EB6EB7E000}" dt="2026-01-12T21:56:32.431" v="4646"/>
        <pc:sldMkLst>
          <pc:docMk/>
          <pc:sldMk cId="4286908873" sldId="364"/>
        </pc:sldMkLst>
        <pc:spChg chg="mod">
          <ac:chgData name="Vampola, Jill" userId="41c2db73-fe8a-4421-8160-e48464583727" providerId="ADAL" clId="{37FFAC74-8C11-46A2-A1C8-C5EB6EB7E000}" dt="2026-01-12T21:11:34.747" v="3719" actId="14100"/>
          <ac:spMkLst>
            <pc:docMk/>
            <pc:sldMk cId="4286908873" sldId="364"/>
            <ac:spMk id="2" creationId="{D956BFF9-710B-9D51-5E92-C807AA71461B}"/>
          </ac:spMkLst>
        </pc:spChg>
        <pc:spChg chg="del mod">
          <ac:chgData name="Vampola, Jill" userId="41c2db73-fe8a-4421-8160-e48464583727" providerId="ADAL" clId="{37FFAC74-8C11-46A2-A1C8-C5EB6EB7E000}" dt="2026-01-12T19:50:10.262" v="2161" actId="478"/>
          <ac:spMkLst>
            <pc:docMk/>
            <pc:sldMk cId="4286908873" sldId="364"/>
            <ac:spMk id="4" creationId="{42E232B0-1003-C3A0-DB85-A424A703955F}"/>
          </ac:spMkLst>
        </pc:spChg>
        <pc:spChg chg="del">
          <ac:chgData name="Vampola, Jill" userId="41c2db73-fe8a-4421-8160-e48464583727" providerId="ADAL" clId="{37FFAC74-8C11-46A2-A1C8-C5EB6EB7E000}" dt="2026-01-12T19:50:03.386" v="2158" actId="478"/>
          <ac:spMkLst>
            <pc:docMk/>
            <pc:sldMk cId="4286908873" sldId="364"/>
            <ac:spMk id="8" creationId="{BAB69D38-4559-65F1-1A60-6C7D99A37CC8}"/>
          </ac:spMkLst>
        </pc:spChg>
        <pc:spChg chg="del mod">
          <ac:chgData name="Vampola, Jill" userId="41c2db73-fe8a-4421-8160-e48464583727" providerId="ADAL" clId="{37FFAC74-8C11-46A2-A1C8-C5EB6EB7E000}" dt="2026-01-12T20:29:31.783" v="3156" actId="478"/>
          <ac:spMkLst>
            <pc:docMk/>
            <pc:sldMk cId="4286908873" sldId="364"/>
            <ac:spMk id="9" creationId="{7B851557-2F77-B648-9B0E-EFF434361C57}"/>
          </ac:spMkLst>
        </pc:spChg>
        <pc:graphicFrameChg chg="mod modGraphic">
          <ac:chgData name="Vampola, Jill" userId="41c2db73-fe8a-4421-8160-e48464583727" providerId="ADAL" clId="{37FFAC74-8C11-46A2-A1C8-C5EB6EB7E000}" dt="2026-01-12T21:11:21.523" v="3703" actId="1076"/>
          <ac:graphicFrameMkLst>
            <pc:docMk/>
            <pc:sldMk cId="4286908873" sldId="364"/>
            <ac:graphicFrameMk id="5" creationId="{F10E2B6C-66D4-4F15-7344-6EB4120BA4F0}"/>
          </ac:graphicFrameMkLst>
        </pc:graphicFrameChg>
      </pc:sldChg>
      <pc:sldChg chg="addSp delSp modSp mod delAnim">
        <pc:chgData name="Vampola, Jill" userId="41c2db73-fe8a-4421-8160-e48464583727" providerId="ADAL" clId="{37FFAC74-8C11-46A2-A1C8-C5EB6EB7E000}" dt="2026-01-12T21:29:31.204" v="4047" actId="14100"/>
        <pc:sldMkLst>
          <pc:docMk/>
          <pc:sldMk cId="1018195740" sldId="409"/>
        </pc:sldMkLst>
        <pc:spChg chg="add del mod">
          <ac:chgData name="Vampola, Jill" userId="41c2db73-fe8a-4421-8160-e48464583727" providerId="ADAL" clId="{37FFAC74-8C11-46A2-A1C8-C5EB6EB7E000}" dt="2026-01-09T17:00:42.640" v="266" actId="478"/>
          <ac:spMkLst>
            <pc:docMk/>
            <pc:sldMk cId="1018195740" sldId="409"/>
            <ac:spMk id="4" creationId="{5A051284-43B2-483D-8605-38F28A3B73F3}"/>
          </ac:spMkLst>
        </pc:spChg>
        <pc:spChg chg="del mod">
          <ac:chgData name="Vampola, Jill" userId="41c2db73-fe8a-4421-8160-e48464583727" providerId="ADAL" clId="{37FFAC74-8C11-46A2-A1C8-C5EB6EB7E000}" dt="2026-01-09T17:01:06.588" v="276" actId="478"/>
          <ac:spMkLst>
            <pc:docMk/>
            <pc:sldMk cId="1018195740" sldId="409"/>
            <ac:spMk id="12" creationId="{7A1610A8-5CDA-4BF6-8BFC-01AEAFE25904}"/>
          </ac:spMkLst>
        </pc:spChg>
        <pc:spChg chg="mod">
          <ac:chgData name="Vampola, Jill" userId="41c2db73-fe8a-4421-8160-e48464583727" providerId="ADAL" clId="{37FFAC74-8C11-46A2-A1C8-C5EB6EB7E000}" dt="2026-01-12T21:29:31.204" v="4047" actId="14100"/>
          <ac:spMkLst>
            <pc:docMk/>
            <pc:sldMk cId="1018195740" sldId="409"/>
            <ac:spMk id="647" creationId="{00000000-0000-0000-0000-000000000000}"/>
          </ac:spMkLst>
        </pc:spChg>
        <pc:spChg chg="del">
          <ac:chgData name="Vampola, Jill" userId="41c2db73-fe8a-4421-8160-e48464583727" providerId="ADAL" clId="{37FFAC74-8C11-46A2-A1C8-C5EB6EB7E000}" dt="2026-01-09T17:00:39.178" v="265" actId="478"/>
          <ac:spMkLst>
            <pc:docMk/>
            <pc:sldMk cId="1018195740" sldId="409"/>
            <ac:spMk id="648" creationId="{00000000-0000-0000-0000-000000000000}"/>
          </ac:spMkLst>
        </pc:spChg>
        <pc:picChg chg="del">
          <ac:chgData name="Vampola, Jill" userId="41c2db73-fe8a-4421-8160-e48464583727" providerId="ADAL" clId="{37FFAC74-8C11-46A2-A1C8-C5EB6EB7E000}" dt="2026-01-09T17:00:37.068" v="264" actId="478"/>
          <ac:picMkLst>
            <pc:docMk/>
            <pc:sldMk cId="1018195740" sldId="409"/>
            <ac:picMk id="2" creationId="{FBB73303-AD80-46DC-8C52-AA137C8A2975}"/>
          </ac:picMkLst>
        </pc:picChg>
        <pc:picChg chg="add mod ord">
          <ac:chgData name="Vampola, Jill" userId="41c2db73-fe8a-4421-8160-e48464583727" providerId="ADAL" clId="{37FFAC74-8C11-46A2-A1C8-C5EB6EB7E000}" dt="2026-01-09T17:01:00.895" v="273" actId="1076"/>
          <ac:picMkLst>
            <pc:docMk/>
            <pc:sldMk cId="1018195740" sldId="409"/>
            <ac:picMk id="7" creationId="{B56FEDC2-165F-4182-AC6A-27EC10986A9A}"/>
          </ac:picMkLst>
        </pc:picChg>
        <pc:picChg chg="add del">
          <ac:chgData name="Vampola, Jill" userId="41c2db73-fe8a-4421-8160-e48464583727" providerId="ADAL" clId="{37FFAC74-8C11-46A2-A1C8-C5EB6EB7E000}" dt="2026-01-09T17:02:22.219" v="329" actId="478"/>
          <ac:picMkLst>
            <pc:docMk/>
            <pc:sldMk cId="1018195740" sldId="409"/>
            <ac:picMk id="9" creationId="{ECCD1C69-5290-499E-8ACA-2CDB16482B9E}"/>
          </ac:picMkLst>
        </pc:picChg>
        <pc:cxnChg chg="mod ord">
          <ac:chgData name="Vampola, Jill" userId="41c2db73-fe8a-4421-8160-e48464583727" providerId="ADAL" clId="{37FFAC74-8C11-46A2-A1C8-C5EB6EB7E000}" dt="2026-01-09T17:01:04.732" v="275" actId="1076"/>
          <ac:cxnSpMkLst>
            <pc:docMk/>
            <pc:sldMk cId="1018195740" sldId="409"/>
            <ac:cxnSpMk id="6" creationId="{174A92F0-8AE2-472B-A8E2-F27A1E13AE50}"/>
          </ac:cxnSpMkLst>
        </pc:cxnChg>
      </pc:sldChg>
      <pc:sldChg chg="del mod modShow">
        <pc:chgData name="Vampola, Jill" userId="41c2db73-fe8a-4421-8160-e48464583727" providerId="ADAL" clId="{37FFAC74-8C11-46A2-A1C8-C5EB6EB7E000}" dt="2026-01-12T20:43:03.650" v="3352" actId="47"/>
        <pc:sldMkLst>
          <pc:docMk/>
          <pc:sldMk cId="144544307" sldId="410"/>
        </pc:sldMkLst>
      </pc:sldChg>
      <pc:sldChg chg="del mod modShow">
        <pc:chgData name="Vampola, Jill" userId="41c2db73-fe8a-4421-8160-e48464583727" providerId="ADAL" clId="{37FFAC74-8C11-46A2-A1C8-C5EB6EB7E000}" dt="2026-01-12T20:43:01.622" v="3351" actId="47"/>
        <pc:sldMkLst>
          <pc:docMk/>
          <pc:sldMk cId="2814936518" sldId="411"/>
        </pc:sldMkLst>
      </pc:sldChg>
      <pc:sldChg chg="addSp delSp modSp add del mod ord">
        <pc:chgData name="Vampola, Jill" userId="41c2db73-fe8a-4421-8160-e48464583727" providerId="ADAL" clId="{37FFAC74-8C11-46A2-A1C8-C5EB6EB7E000}" dt="2026-01-12T18:46:45.932" v="1347" actId="47"/>
        <pc:sldMkLst>
          <pc:docMk/>
          <pc:sldMk cId="3129806167" sldId="412"/>
        </pc:sldMkLst>
        <pc:spChg chg="add del mod">
          <ac:chgData name="Vampola, Jill" userId="41c2db73-fe8a-4421-8160-e48464583727" providerId="ADAL" clId="{37FFAC74-8C11-46A2-A1C8-C5EB6EB7E000}" dt="2026-01-08T22:45:40.466" v="22" actId="478"/>
          <ac:spMkLst>
            <pc:docMk/>
            <pc:sldMk cId="3129806167" sldId="412"/>
            <ac:spMk id="5" creationId="{242E604C-848F-4974-8AAA-27D153D75C3B}"/>
          </ac:spMkLst>
        </pc:spChg>
        <pc:spChg chg="mod">
          <ac:chgData name="Vampola, Jill" userId="41c2db73-fe8a-4421-8160-e48464583727" providerId="ADAL" clId="{37FFAC74-8C11-46A2-A1C8-C5EB6EB7E000}" dt="2026-01-08T22:45:38.851" v="21" actId="1076"/>
          <ac:spMkLst>
            <pc:docMk/>
            <pc:sldMk cId="3129806167" sldId="412"/>
            <ac:spMk id="676" creationId="{00000000-0000-0000-0000-000000000000}"/>
          </ac:spMkLst>
        </pc:spChg>
        <pc:spChg chg="del">
          <ac:chgData name="Vampola, Jill" userId="41c2db73-fe8a-4421-8160-e48464583727" providerId="ADAL" clId="{37FFAC74-8C11-46A2-A1C8-C5EB6EB7E000}" dt="2026-01-08T22:45:15.364" v="2" actId="478"/>
          <ac:spMkLst>
            <pc:docMk/>
            <pc:sldMk cId="3129806167" sldId="412"/>
            <ac:spMk id="677" creationId="{00000000-0000-0000-0000-000000000000}"/>
          </ac:spMkLst>
        </pc:spChg>
        <pc:spChg chg="del">
          <ac:chgData name="Vampola, Jill" userId="41c2db73-fe8a-4421-8160-e48464583727" providerId="ADAL" clId="{37FFAC74-8C11-46A2-A1C8-C5EB6EB7E000}" dt="2026-01-08T22:45:16.214" v="3" actId="478"/>
          <ac:spMkLst>
            <pc:docMk/>
            <pc:sldMk cId="3129806167" sldId="412"/>
            <ac:spMk id="679" creationId="{00000000-0000-0000-0000-000000000000}"/>
          </ac:spMkLst>
        </pc:spChg>
        <pc:picChg chg="del">
          <ac:chgData name="Vampola, Jill" userId="41c2db73-fe8a-4421-8160-e48464583727" providerId="ADAL" clId="{37FFAC74-8C11-46A2-A1C8-C5EB6EB7E000}" dt="2026-01-08T22:45:09.770" v="1" actId="478"/>
          <ac:picMkLst>
            <pc:docMk/>
            <pc:sldMk cId="3129806167" sldId="412"/>
            <ac:picMk id="3" creationId="{F1913F8E-DC33-4615-8571-380281083D26}"/>
          </ac:picMkLst>
        </pc:picChg>
        <pc:picChg chg="del">
          <ac:chgData name="Vampola, Jill" userId="41c2db73-fe8a-4421-8160-e48464583727" providerId="ADAL" clId="{37FFAC74-8C11-46A2-A1C8-C5EB6EB7E000}" dt="2026-01-08T22:45:17.835" v="4" actId="478"/>
          <ac:picMkLst>
            <pc:docMk/>
            <pc:sldMk cId="3129806167" sldId="412"/>
            <ac:picMk id="4" creationId="{31C64823-0488-4A0F-9D64-B90083A3E48D}"/>
          </ac:picMkLst>
        </pc:picChg>
        <pc:picChg chg="add mod modCrop">
          <ac:chgData name="Vampola, Jill" userId="41c2db73-fe8a-4421-8160-e48464583727" providerId="ADAL" clId="{37FFAC74-8C11-46A2-A1C8-C5EB6EB7E000}" dt="2026-01-12T18:44:10.610" v="1328" actId="732"/>
          <ac:picMkLst>
            <pc:docMk/>
            <pc:sldMk cId="3129806167" sldId="412"/>
            <ac:picMk id="9" creationId="{64DFA85C-81D3-4E51-966F-6105FFBA1BB5}"/>
          </ac:picMkLst>
        </pc:picChg>
      </pc:sldChg>
      <pc:sldChg chg="addSp delSp modSp add mod ord">
        <pc:chgData name="Vampola, Jill" userId="41c2db73-fe8a-4421-8160-e48464583727" providerId="ADAL" clId="{37FFAC74-8C11-46A2-A1C8-C5EB6EB7E000}" dt="2026-01-12T21:23:15.180" v="3945" actId="21"/>
        <pc:sldMkLst>
          <pc:docMk/>
          <pc:sldMk cId="2474116090" sldId="413"/>
        </pc:sldMkLst>
        <pc:spChg chg="add mod">
          <ac:chgData name="Vampola, Jill" userId="41c2db73-fe8a-4421-8160-e48464583727" providerId="ADAL" clId="{37FFAC74-8C11-46A2-A1C8-C5EB6EB7E000}" dt="2026-01-12T21:23:15.180" v="3945" actId="21"/>
          <ac:spMkLst>
            <pc:docMk/>
            <pc:sldMk cId="2474116090" sldId="413"/>
            <ac:spMk id="3" creationId="{34CADB62-C0B2-47E4-9480-68D87EF31E99}"/>
          </ac:spMkLst>
        </pc:spChg>
        <pc:spChg chg="add mod">
          <ac:chgData name="Vampola, Jill" userId="41c2db73-fe8a-4421-8160-e48464583727" providerId="ADAL" clId="{37FFAC74-8C11-46A2-A1C8-C5EB6EB7E000}" dt="2026-01-12T19:51:28.284" v="2186" actId="14100"/>
          <ac:spMkLst>
            <pc:docMk/>
            <pc:sldMk cId="2474116090" sldId="413"/>
            <ac:spMk id="6" creationId="{AA5A2A60-6C02-4CD4-B456-15586B1ACBDB}"/>
          </ac:spMkLst>
        </pc:spChg>
        <pc:spChg chg="add mod">
          <ac:chgData name="Vampola, Jill" userId="41c2db73-fe8a-4421-8160-e48464583727" providerId="ADAL" clId="{37FFAC74-8C11-46A2-A1C8-C5EB6EB7E000}" dt="2026-01-12T21:18:35.198" v="3851" actId="21"/>
          <ac:spMkLst>
            <pc:docMk/>
            <pc:sldMk cId="2474116090" sldId="413"/>
            <ac:spMk id="7" creationId="{A356F03E-6E0B-44BC-BD18-5C431CF06AE3}"/>
          </ac:spMkLst>
        </pc:spChg>
        <pc:spChg chg="mod">
          <ac:chgData name="Vampola, Jill" userId="41c2db73-fe8a-4421-8160-e48464583727" providerId="ADAL" clId="{37FFAC74-8C11-46A2-A1C8-C5EB6EB7E000}" dt="2026-01-12T21:22:44.037" v="3898" actId="20577"/>
          <ac:spMkLst>
            <pc:docMk/>
            <pc:sldMk cId="2474116090" sldId="413"/>
            <ac:spMk id="676" creationId="{00000000-0000-0000-0000-000000000000}"/>
          </ac:spMkLst>
        </pc:spChg>
        <pc:picChg chg="add del mod">
          <ac:chgData name="Vampola, Jill" userId="41c2db73-fe8a-4421-8160-e48464583727" providerId="ADAL" clId="{37FFAC74-8C11-46A2-A1C8-C5EB6EB7E000}" dt="2026-01-12T21:20:11.566" v="3868" actId="478"/>
          <ac:picMkLst>
            <pc:docMk/>
            <pc:sldMk cId="2474116090" sldId="413"/>
            <ac:picMk id="4" creationId="{A407CDF8-4110-4498-A066-BDFDBAC4E28A}"/>
          </ac:picMkLst>
        </pc:picChg>
      </pc:sldChg>
      <pc:sldChg chg="addSp delSp modSp new mod modAnim">
        <pc:chgData name="Vampola, Jill" userId="41c2db73-fe8a-4421-8160-e48464583727" providerId="ADAL" clId="{37FFAC74-8C11-46A2-A1C8-C5EB6EB7E000}" dt="2026-01-12T20:55:35.592" v="3480" actId="1076"/>
        <pc:sldMkLst>
          <pc:docMk/>
          <pc:sldMk cId="1794132794" sldId="414"/>
        </pc:sldMkLst>
        <pc:spChg chg="del">
          <ac:chgData name="Vampola, Jill" userId="41c2db73-fe8a-4421-8160-e48464583727" providerId="ADAL" clId="{37FFAC74-8C11-46A2-A1C8-C5EB6EB7E000}" dt="2026-01-09T16:45:12.705" v="98" actId="478"/>
          <ac:spMkLst>
            <pc:docMk/>
            <pc:sldMk cId="1794132794" sldId="414"/>
            <ac:spMk id="2" creationId="{07887AEB-B4BA-4BE6-B1D6-9C3CEB497A5A}"/>
          </ac:spMkLst>
        </pc:spChg>
        <pc:spChg chg="add mod">
          <ac:chgData name="Vampola, Jill" userId="41c2db73-fe8a-4421-8160-e48464583727" providerId="ADAL" clId="{37FFAC74-8C11-46A2-A1C8-C5EB6EB7E000}" dt="2026-01-12T20:55:35.592" v="3480" actId="1076"/>
          <ac:spMkLst>
            <pc:docMk/>
            <pc:sldMk cId="1794132794" sldId="414"/>
            <ac:spMk id="7" creationId="{F1EFB092-0A2E-4371-BF68-57C6D0369DAE}"/>
          </ac:spMkLst>
        </pc:spChg>
        <pc:spChg chg="add del mod">
          <ac:chgData name="Vampola, Jill" userId="41c2db73-fe8a-4421-8160-e48464583727" providerId="ADAL" clId="{37FFAC74-8C11-46A2-A1C8-C5EB6EB7E000}" dt="2026-01-12T17:42:18.843" v="921" actId="478"/>
          <ac:spMkLst>
            <pc:docMk/>
            <pc:sldMk cId="1794132794" sldId="414"/>
            <ac:spMk id="8" creationId="{A83C669F-3B7B-4EAC-BAC7-F4EC6DC3BFFE}"/>
          </ac:spMkLst>
        </pc:spChg>
        <pc:picChg chg="add del mod">
          <ac:chgData name="Vampola, Jill" userId="41c2db73-fe8a-4421-8160-e48464583727" providerId="ADAL" clId="{37FFAC74-8C11-46A2-A1C8-C5EB6EB7E000}" dt="2026-01-09T16:44:51.903" v="96" actId="478"/>
          <ac:picMkLst>
            <pc:docMk/>
            <pc:sldMk cId="1794132794" sldId="414"/>
            <ac:picMk id="4" creationId="{3AFB73B8-F4C9-4530-8765-4A5AE6227018}"/>
          </ac:picMkLst>
        </pc:picChg>
        <pc:picChg chg="add del mod">
          <ac:chgData name="Vampola, Jill" userId="41c2db73-fe8a-4421-8160-e48464583727" providerId="ADAL" clId="{37FFAC74-8C11-46A2-A1C8-C5EB6EB7E000}" dt="2026-01-12T17:46:38.358" v="935" actId="478"/>
          <ac:picMkLst>
            <pc:docMk/>
            <pc:sldMk cId="1794132794" sldId="414"/>
            <ac:picMk id="6" creationId="{B2DF2698-B2B0-4489-B5C5-D3FDA2C514BA}"/>
          </ac:picMkLst>
        </pc:picChg>
        <pc:picChg chg="add mod ord">
          <ac:chgData name="Vampola, Jill" userId="41c2db73-fe8a-4421-8160-e48464583727" providerId="ADAL" clId="{37FFAC74-8C11-46A2-A1C8-C5EB6EB7E000}" dt="2026-01-12T20:55:35.592" v="3480" actId="1076"/>
          <ac:picMkLst>
            <pc:docMk/>
            <pc:sldMk cId="1794132794" sldId="414"/>
            <ac:picMk id="12" creationId="{854D0C01-B18F-4D8B-96A1-B6D98885D073}"/>
          </ac:picMkLst>
        </pc:picChg>
        <pc:cxnChg chg="add mod">
          <ac:chgData name="Vampola, Jill" userId="41c2db73-fe8a-4421-8160-e48464583727" providerId="ADAL" clId="{37FFAC74-8C11-46A2-A1C8-C5EB6EB7E000}" dt="2026-01-12T20:55:35.592" v="3480" actId="1076"/>
          <ac:cxnSpMkLst>
            <pc:docMk/>
            <pc:sldMk cId="1794132794" sldId="414"/>
            <ac:cxnSpMk id="9" creationId="{557968C9-5608-4A51-855E-8036B762F58B}"/>
          </ac:cxnSpMkLst>
        </pc:cxnChg>
      </pc:sldChg>
      <pc:sldChg chg="addSp delSp modSp new mod">
        <pc:chgData name="Vampola, Jill" userId="41c2db73-fe8a-4421-8160-e48464583727" providerId="ADAL" clId="{37FFAC74-8C11-46A2-A1C8-C5EB6EB7E000}" dt="2026-01-12T17:47:10.703" v="944" actId="478"/>
        <pc:sldMkLst>
          <pc:docMk/>
          <pc:sldMk cId="665735987" sldId="415"/>
        </pc:sldMkLst>
        <pc:spChg chg="del">
          <ac:chgData name="Vampola, Jill" userId="41c2db73-fe8a-4421-8160-e48464583727" providerId="ADAL" clId="{37FFAC74-8C11-46A2-A1C8-C5EB6EB7E000}" dt="2026-01-09T16:45:56.242" v="105" actId="478"/>
          <ac:spMkLst>
            <pc:docMk/>
            <pc:sldMk cId="665735987" sldId="415"/>
            <ac:spMk id="2" creationId="{133F51AE-23FB-42D0-A791-9D63F52E9516}"/>
          </ac:spMkLst>
        </pc:spChg>
        <pc:spChg chg="add del mod">
          <ac:chgData name="Vampola, Jill" userId="41c2db73-fe8a-4421-8160-e48464583727" providerId="ADAL" clId="{37FFAC74-8C11-46A2-A1C8-C5EB6EB7E000}" dt="2026-01-12T17:32:43.789" v="847" actId="21"/>
          <ac:spMkLst>
            <pc:docMk/>
            <pc:sldMk cId="665735987" sldId="415"/>
            <ac:spMk id="5" creationId="{99EA4CF9-BF32-4FCC-9214-D4B214FFF936}"/>
          </ac:spMkLst>
        </pc:spChg>
        <pc:spChg chg="add del mod">
          <ac:chgData name="Vampola, Jill" userId="41c2db73-fe8a-4421-8160-e48464583727" providerId="ADAL" clId="{37FFAC74-8C11-46A2-A1C8-C5EB6EB7E000}" dt="2026-01-12T17:47:10.703" v="944" actId="478"/>
          <ac:spMkLst>
            <pc:docMk/>
            <pc:sldMk cId="665735987" sldId="415"/>
            <ac:spMk id="6" creationId="{89D06080-8345-49B1-964E-B6E8F1916680}"/>
          </ac:spMkLst>
        </pc:spChg>
        <pc:picChg chg="add">
          <ac:chgData name="Vampola, Jill" userId="41c2db73-fe8a-4421-8160-e48464583727" providerId="ADAL" clId="{37FFAC74-8C11-46A2-A1C8-C5EB6EB7E000}" dt="2026-01-09T16:45:53.521" v="104" actId="22"/>
          <ac:picMkLst>
            <pc:docMk/>
            <pc:sldMk cId="665735987" sldId="415"/>
            <ac:picMk id="4" creationId="{F0F2BB83-3159-425B-B590-F95EECCB365D}"/>
          </ac:picMkLst>
        </pc:picChg>
      </pc:sldChg>
      <pc:sldChg chg="addSp delSp modSp add mod">
        <pc:chgData name="Vampola, Jill" userId="41c2db73-fe8a-4421-8160-e48464583727" providerId="ADAL" clId="{37FFAC74-8C11-46A2-A1C8-C5EB6EB7E000}" dt="2026-01-12T17:48:49.752" v="957" actId="1036"/>
        <pc:sldMkLst>
          <pc:docMk/>
          <pc:sldMk cId="2143017405" sldId="416"/>
        </pc:sldMkLst>
        <pc:spChg chg="add del mod">
          <ac:chgData name="Vampola, Jill" userId="41c2db73-fe8a-4421-8160-e48464583727" providerId="ADAL" clId="{37FFAC74-8C11-46A2-A1C8-C5EB6EB7E000}" dt="2026-01-12T17:47:36.336" v="945" actId="478"/>
          <ac:spMkLst>
            <pc:docMk/>
            <pc:sldMk cId="2143017405" sldId="416"/>
            <ac:spMk id="7" creationId="{951F5508-28D7-4D74-8C15-E013238DE205}"/>
          </ac:spMkLst>
        </pc:spChg>
        <pc:spChg chg="add mod">
          <ac:chgData name="Vampola, Jill" userId="41c2db73-fe8a-4421-8160-e48464583727" providerId="ADAL" clId="{37FFAC74-8C11-46A2-A1C8-C5EB6EB7E000}" dt="2026-01-12T17:32:48.745" v="849" actId="1076"/>
          <ac:spMkLst>
            <pc:docMk/>
            <pc:sldMk cId="2143017405" sldId="416"/>
            <ac:spMk id="8" creationId="{D0916DE8-C4D2-4CC1-A3B3-871F7A7E0A7B}"/>
          </ac:spMkLst>
        </pc:spChg>
        <pc:spChg chg="add del mod">
          <ac:chgData name="Vampola, Jill" userId="41c2db73-fe8a-4421-8160-e48464583727" providerId="ADAL" clId="{37FFAC74-8C11-46A2-A1C8-C5EB6EB7E000}" dt="2026-01-12T17:48:21.831" v="951" actId="478"/>
          <ac:spMkLst>
            <pc:docMk/>
            <pc:sldMk cId="2143017405" sldId="416"/>
            <ac:spMk id="9" creationId="{FE79759D-2989-4283-9FF6-3AD148D40AEE}"/>
          </ac:spMkLst>
        </pc:spChg>
        <pc:spChg chg="add mod">
          <ac:chgData name="Vampola, Jill" userId="41c2db73-fe8a-4421-8160-e48464583727" providerId="ADAL" clId="{37FFAC74-8C11-46A2-A1C8-C5EB6EB7E000}" dt="2026-01-12T17:48:49.752" v="957" actId="1036"/>
          <ac:spMkLst>
            <pc:docMk/>
            <pc:sldMk cId="2143017405" sldId="416"/>
            <ac:spMk id="10" creationId="{EB7D9A3A-DD03-4AD3-BB4C-80CD94841DB0}"/>
          </ac:spMkLst>
        </pc:spChg>
        <pc:picChg chg="add mod modCrop">
          <ac:chgData name="Vampola, Jill" userId="41c2db73-fe8a-4421-8160-e48464583727" providerId="ADAL" clId="{37FFAC74-8C11-46A2-A1C8-C5EB6EB7E000}" dt="2026-01-12T17:48:08.303" v="950" actId="732"/>
          <ac:picMkLst>
            <pc:docMk/>
            <pc:sldMk cId="2143017405" sldId="416"/>
            <ac:picMk id="3" creationId="{3BF0BBF4-8084-44B9-B9B4-5CE6D2CB9BB5}"/>
          </ac:picMkLst>
        </pc:picChg>
        <pc:picChg chg="del">
          <ac:chgData name="Vampola, Jill" userId="41c2db73-fe8a-4421-8160-e48464583727" providerId="ADAL" clId="{37FFAC74-8C11-46A2-A1C8-C5EB6EB7E000}" dt="2026-01-09T16:46:21.822" v="107" actId="478"/>
          <ac:picMkLst>
            <pc:docMk/>
            <pc:sldMk cId="2143017405" sldId="416"/>
            <ac:picMk id="4" creationId="{F0F2BB83-3159-425B-B590-F95EECCB365D}"/>
          </ac:picMkLst>
        </pc:picChg>
        <pc:picChg chg="add del mod">
          <ac:chgData name="Vampola, Jill" userId="41c2db73-fe8a-4421-8160-e48464583727" providerId="ADAL" clId="{37FFAC74-8C11-46A2-A1C8-C5EB6EB7E000}" dt="2026-01-09T16:50:47.841" v="142"/>
          <ac:picMkLst>
            <pc:docMk/>
            <pc:sldMk cId="2143017405" sldId="416"/>
            <ac:picMk id="5" creationId="{309183D0-22C7-4E41-A2BA-D53B0B26C795}"/>
          </ac:picMkLst>
        </pc:picChg>
        <pc:picChg chg="add del mod">
          <ac:chgData name="Vampola, Jill" userId="41c2db73-fe8a-4421-8160-e48464583727" providerId="ADAL" clId="{37FFAC74-8C11-46A2-A1C8-C5EB6EB7E000}" dt="2026-01-09T16:50:54.890" v="144"/>
          <ac:picMkLst>
            <pc:docMk/>
            <pc:sldMk cId="2143017405" sldId="416"/>
            <ac:picMk id="6" creationId="{7AE03391-AE66-4D03-B765-04A1ABBAC02C}"/>
          </ac:picMkLst>
        </pc:picChg>
      </pc:sldChg>
      <pc:sldChg chg="addSp delSp modSp add mod modAnim">
        <pc:chgData name="Vampola, Jill" userId="41c2db73-fe8a-4421-8160-e48464583727" providerId="ADAL" clId="{37FFAC74-8C11-46A2-A1C8-C5EB6EB7E000}" dt="2026-01-12T17:50:41.438" v="980" actId="478"/>
        <pc:sldMkLst>
          <pc:docMk/>
          <pc:sldMk cId="247594455" sldId="417"/>
        </pc:sldMkLst>
        <pc:spChg chg="add del mod">
          <ac:chgData name="Vampola, Jill" userId="41c2db73-fe8a-4421-8160-e48464583727" providerId="ADAL" clId="{37FFAC74-8C11-46A2-A1C8-C5EB6EB7E000}" dt="2026-01-12T17:34:45.813" v="874" actId="478"/>
          <ac:spMkLst>
            <pc:docMk/>
            <pc:sldMk cId="247594455" sldId="417"/>
            <ac:spMk id="9" creationId="{ED9DAA92-42C0-465C-99EE-2159BE0C1E77}"/>
          </ac:spMkLst>
        </pc:spChg>
        <pc:spChg chg="add del mod">
          <ac:chgData name="Vampola, Jill" userId="41c2db73-fe8a-4421-8160-e48464583727" providerId="ADAL" clId="{37FFAC74-8C11-46A2-A1C8-C5EB6EB7E000}" dt="2026-01-12T17:33:24.318" v="852" actId="478"/>
          <ac:spMkLst>
            <pc:docMk/>
            <pc:sldMk cId="247594455" sldId="417"/>
            <ac:spMk id="10" creationId="{49C67740-25A5-4A76-BF61-F4A0539B8D6E}"/>
          </ac:spMkLst>
        </pc:spChg>
        <pc:spChg chg="add mod">
          <ac:chgData name="Vampola, Jill" userId="41c2db73-fe8a-4421-8160-e48464583727" providerId="ADAL" clId="{37FFAC74-8C11-46A2-A1C8-C5EB6EB7E000}" dt="2026-01-12T17:33:48.806" v="857" actId="1582"/>
          <ac:spMkLst>
            <pc:docMk/>
            <pc:sldMk cId="247594455" sldId="417"/>
            <ac:spMk id="11" creationId="{BDA41B44-B46C-49A0-A13B-2A42B2760D24}"/>
          </ac:spMkLst>
        </pc:spChg>
        <pc:spChg chg="add mod">
          <ac:chgData name="Vampola, Jill" userId="41c2db73-fe8a-4421-8160-e48464583727" providerId="ADAL" clId="{37FFAC74-8C11-46A2-A1C8-C5EB6EB7E000}" dt="2026-01-12T17:34:25.386" v="873" actId="1076"/>
          <ac:spMkLst>
            <pc:docMk/>
            <pc:sldMk cId="247594455" sldId="417"/>
            <ac:spMk id="12" creationId="{C5AAFC86-4A2F-478C-A580-5EE4952A35A3}"/>
          </ac:spMkLst>
        </pc:spChg>
        <pc:spChg chg="add del mod">
          <ac:chgData name="Vampola, Jill" userId="41c2db73-fe8a-4421-8160-e48464583727" providerId="ADAL" clId="{37FFAC74-8C11-46A2-A1C8-C5EB6EB7E000}" dt="2026-01-12T17:50:41.438" v="980" actId="478"/>
          <ac:spMkLst>
            <pc:docMk/>
            <pc:sldMk cId="247594455" sldId="417"/>
            <ac:spMk id="13" creationId="{CAABFF96-3365-49ED-BC10-6C8675799B62}"/>
          </ac:spMkLst>
        </pc:spChg>
        <pc:picChg chg="del">
          <ac:chgData name="Vampola, Jill" userId="41c2db73-fe8a-4421-8160-e48464583727" providerId="ADAL" clId="{37FFAC74-8C11-46A2-A1C8-C5EB6EB7E000}" dt="2026-01-09T16:47:41.117" v="113" actId="478"/>
          <ac:picMkLst>
            <pc:docMk/>
            <pc:sldMk cId="247594455" sldId="417"/>
            <ac:picMk id="3" creationId="{3BF0BBF4-8084-44B9-B9B4-5CE6D2CB9BB5}"/>
          </ac:picMkLst>
        </pc:picChg>
        <pc:picChg chg="add del mod">
          <ac:chgData name="Vampola, Jill" userId="41c2db73-fe8a-4421-8160-e48464583727" providerId="ADAL" clId="{37FFAC74-8C11-46A2-A1C8-C5EB6EB7E000}" dt="2026-01-09T16:48:46.935" v="117" actId="478"/>
          <ac:picMkLst>
            <pc:docMk/>
            <pc:sldMk cId="247594455" sldId="417"/>
            <ac:picMk id="4" creationId="{CF14F354-8CF9-4F9A-81F3-434C84A18865}"/>
          </ac:picMkLst>
        </pc:picChg>
        <pc:picChg chg="add mod">
          <ac:chgData name="Vampola, Jill" userId="41c2db73-fe8a-4421-8160-e48464583727" providerId="ADAL" clId="{37FFAC74-8C11-46A2-A1C8-C5EB6EB7E000}" dt="2026-01-12T17:34:49.307" v="877" actId="1076"/>
          <ac:picMkLst>
            <pc:docMk/>
            <pc:sldMk cId="247594455" sldId="417"/>
            <ac:picMk id="6" creationId="{B3B09C1F-9D96-4277-A50A-BEA33DF3CCBE}"/>
          </ac:picMkLst>
        </pc:picChg>
        <pc:picChg chg="add del mod modCrop">
          <ac:chgData name="Vampola, Jill" userId="41c2db73-fe8a-4421-8160-e48464583727" providerId="ADAL" clId="{37FFAC74-8C11-46A2-A1C8-C5EB6EB7E000}" dt="2026-01-09T16:49:40.364" v="139" actId="1036"/>
          <ac:picMkLst>
            <pc:docMk/>
            <pc:sldMk cId="247594455" sldId="417"/>
            <ac:picMk id="8" creationId="{20280548-CDF8-4E68-9DC5-8440E519D602}"/>
          </ac:picMkLst>
        </pc:picChg>
      </pc:sldChg>
      <pc:sldChg chg="addSp delSp modSp new mod delAnim modAnim">
        <pc:chgData name="Vampola, Jill" userId="41c2db73-fe8a-4421-8160-e48464583727" providerId="ADAL" clId="{37FFAC74-8C11-46A2-A1C8-C5EB6EB7E000}" dt="2026-01-12T21:48:19.655" v="4515"/>
        <pc:sldMkLst>
          <pc:docMk/>
          <pc:sldMk cId="3220657212" sldId="418"/>
        </pc:sldMkLst>
        <pc:spChg chg="del">
          <ac:chgData name="Vampola, Jill" userId="41c2db73-fe8a-4421-8160-e48464583727" providerId="ADAL" clId="{37FFAC74-8C11-46A2-A1C8-C5EB6EB7E000}" dt="2026-01-09T16:51:55.069" v="160" actId="478"/>
          <ac:spMkLst>
            <pc:docMk/>
            <pc:sldMk cId="3220657212" sldId="418"/>
            <ac:spMk id="2" creationId="{21F5227F-AAF5-4633-AD68-36A72F770E4E}"/>
          </ac:spMkLst>
        </pc:spChg>
        <pc:spChg chg="add del mod">
          <ac:chgData name="Vampola, Jill" userId="41c2db73-fe8a-4421-8160-e48464583727" providerId="ADAL" clId="{37FFAC74-8C11-46A2-A1C8-C5EB6EB7E000}" dt="2026-01-09T16:51:28.786" v="155"/>
          <ac:spMkLst>
            <pc:docMk/>
            <pc:sldMk cId="3220657212" sldId="418"/>
            <ac:spMk id="3" creationId="{62852302-2C65-469A-889C-BD96921B17D9}"/>
          </ac:spMkLst>
        </pc:spChg>
        <pc:spChg chg="add del mod">
          <ac:chgData name="Vampola, Jill" userId="41c2db73-fe8a-4421-8160-e48464583727" providerId="ADAL" clId="{37FFAC74-8C11-46A2-A1C8-C5EB6EB7E000}" dt="2026-01-09T16:58:38.284" v="229" actId="478"/>
          <ac:spMkLst>
            <pc:docMk/>
            <pc:sldMk cId="3220657212" sldId="418"/>
            <ac:spMk id="8" creationId="{2ED2A8A8-B893-4E13-B9CA-3854EC7301DD}"/>
          </ac:spMkLst>
        </pc:spChg>
        <pc:spChg chg="add mod">
          <ac:chgData name="Vampola, Jill" userId="41c2db73-fe8a-4421-8160-e48464583727" providerId="ADAL" clId="{37FFAC74-8C11-46A2-A1C8-C5EB6EB7E000}" dt="2026-01-09T16:58:46.404" v="232" actId="1076"/>
          <ac:spMkLst>
            <pc:docMk/>
            <pc:sldMk cId="3220657212" sldId="418"/>
            <ac:spMk id="12" creationId="{67B1B0EF-70B4-4FAA-81F2-1DE1DF865332}"/>
          </ac:spMkLst>
        </pc:spChg>
        <pc:spChg chg="add del mod">
          <ac:chgData name="Vampola, Jill" userId="41c2db73-fe8a-4421-8160-e48464583727" providerId="ADAL" clId="{37FFAC74-8C11-46A2-A1C8-C5EB6EB7E000}" dt="2026-01-12T17:52:23.614" v="995" actId="478"/>
          <ac:spMkLst>
            <pc:docMk/>
            <pc:sldMk cId="3220657212" sldId="418"/>
            <ac:spMk id="13" creationId="{0E26A796-4E22-43A1-902A-CA730A28593D}"/>
          </ac:spMkLst>
        </pc:spChg>
        <pc:spChg chg="add del">
          <ac:chgData name="Vampola, Jill" userId="41c2db73-fe8a-4421-8160-e48464583727" providerId="ADAL" clId="{37FFAC74-8C11-46A2-A1C8-C5EB6EB7E000}" dt="2026-01-12T17:52:15.843" v="991"/>
          <ac:spMkLst>
            <pc:docMk/>
            <pc:sldMk cId="3220657212" sldId="418"/>
            <ac:spMk id="14" creationId="{2D2DF706-B737-4E5D-9132-42AFA59B93E1}"/>
          </ac:spMkLst>
        </pc:spChg>
        <pc:spChg chg="add mod">
          <ac:chgData name="Vampola, Jill" userId="41c2db73-fe8a-4421-8160-e48464583727" providerId="ADAL" clId="{37FFAC74-8C11-46A2-A1C8-C5EB6EB7E000}" dt="2026-01-12T17:53:05.364" v="1004" actId="207"/>
          <ac:spMkLst>
            <pc:docMk/>
            <pc:sldMk cId="3220657212" sldId="418"/>
            <ac:spMk id="15" creationId="{CAD7228C-77B0-483C-9F4B-A871E9AE03EE}"/>
          </ac:spMkLst>
        </pc:spChg>
        <pc:picChg chg="add mod modCrop">
          <ac:chgData name="Vampola, Jill" userId="41c2db73-fe8a-4421-8160-e48464583727" providerId="ADAL" clId="{37FFAC74-8C11-46A2-A1C8-C5EB6EB7E000}" dt="2026-01-12T17:36:21.574" v="891" actId="732"/>
          <ac:picMkLst>
            <pc:docMk/>
            <pc:sldMk cId="3220657212" sldId="418"/>
            <ac:picMk id="5" creationId="{AE936634-CD50-484F-ACC4-E91DFF8DE08F}"/>
          </ac:picMkLst>
        </pc:picChg>
        <pc:picChg chg="add mod">
          <ac:chgData name="Vampola, Jill" userId="41c2db73-fe8a-4421-8160-e48464583727" providerId="ADAL" clId="{37FFAC74-8C11-46A2-A1C8-C5EB6EB7E000}" dt="2026-01-09T16:51:51.159" v="158" actId="1076"/>
          <ac:picMkLst>
            <pc:docMk/>
            <pc:sldMk cId="3220657212" sldId="418"/>
            <ac:picMk id="7" creationId="{06952ECA-77B8-48A3-A1C9-904F84E0614C}"/>
          </ac:picMkLst>
        </pc:picChg>
        <pc:cxnChg chg="add mod">
          <ac:chgData name="Vampola, Jill" userId="41c2db73-fe8a-4421-8160-e48464583727" providerId="ADAL" clId="{37FFAC74-8C11-46A2-A1C8-C5EB6EB7E000}" dt="2026-01-09T16:53:14.285" v="170" actId="208"/>
          <ac:cxnSpMkLst>
            <pc:docMk/>
            <pc:sldMk cId="3220657212" sldId="418"/>
            <ac:cxnSpMk id="10" creationId="{FE9618B4-D407-4150-9D85-8AE8E39CF2F5}"/>
          </ac:cxnSpMkLst>
        </pc:cxnChg>
        <pc:cxnChg chg="add del mod">
          <ac:chgData name="Vampola, Jill" userId="41c2db73-fe8a-4421-8160-e48464583727" providerId="ADAL" clId="{37FFAC74-8C11-46A2-A1C8-C5EB6EB7E000}" dt="2026-01-09T16:53:22.717" v="172" actId="478"/>
          <ac:cxnSpMkLst>
            <pc:docMk/>
            <pc:sldMk cId="3220657212" sldId="418"/>
            <ac:cxnSpMk id="11" creationId="{DDA887D5-72D3-41D3-94FB-3EF5C5D86FF8}"/>
          </ac:cxnSpMkLst>
        </pc:cxnChg>
        <pc:cxnChg chg="add mod">
          <ac:chgData name="Vampola, Jill" userId="41c2db73-fe8a-4421-8160-e48464583727" providerId="ADAL" clId="{37FFAC74-8C11-46A2-A1C8-C5EB6EB7E000}" dt="2026-01-12T20:04:39.596" v="2303" actId="1076"/>
          <ac:cxnSpMkLst>
            <pc:docMk/>
            <pc:sldMk cId="3220657212" sldId="418"/>
            <ac:cxnSpMk id="16" creationId="{F1D6C4E8-D7E2-4EFA-96FF-EE754EE5D18A}"/>
          </ac:cxnSpMkLst>
        </pc:cxnChg>
        <pc:cxnChg chg="add del mod">
          <ac:chgData name="Vampola, Jill" userId="41c2db73-fe8a-4421-8160-e48464583727" providerId="ADAL" clId="{37FFAC74-8C11-46A2-A1C8-C5EB6EB7E000}" dt="2026-01-12T20:04:37.957" v="2302" actId="478"/>
          <ac:cxnSpMkLst>
            <pc:docMk/>
            <pc:sldMk cId="3220657212" sldId="418"/>
            <ac:cxnSpMk id="18" creationId="{8A7F3BFB-634E-46A3-A3C6-E17AC186CA64}"/>
          </ac:cxnSpMkLst>
        </pc:cxnChg>
        <pc:cxnChg chg="add mod">
          <ac:chgData name="Vampola, Jill" userId="41c2db73-fe8a-4421-8160-e48464583727" providerId="ADAL" clId="{37FFAC74-8C11-46A2-A1C8-C5EB6EB7E000}" dt="2026-01-12T20:04:48.592" v="2308" actId="1076"/>
          <ac:cxnSpMkLst>
            <pc:docMk/>
            <pc:sldMk cId="3220657212" sldId="418"/>
            <ac:cxnSpMk id="19" creationId="{4C67EDD8-A197-4329-A5ED-B07D67FF520B}"/>
          </ac:cxnSpMkLst>
        </pc:cxnChg>
        <pc:cxnChg chg="add mod">
          <ac:chgData name="Vampola, Jill" userId="41c2db73-fe8a-4421-8160-e48464583727" providerId="ADAL" clId="{37FFAC74-8C11-46A2-A1C8-C5EB6EB7E000}" dt="2026-01-12T20:04:46.058" v="2307" actId="1076"/>
          <ac:cxnSpMkLst>
            <pc:docMk/>
            <pc:sldMk cId="3220657212" sldId="418"/>
            <ac:cxnSpMk id="20" creationId="{72F61BCF-5ECE-42A6-A269-F9227892BBE2}"/>
          </ac:cxnSpMkLst>
        </pc:cxnChg>
        <pc:cxnChg chg="add mod">
          <ac:chgData name="Vampola, Jill" userId="41c2db73-fe8a-4421-8160-e48464583727" providerId="ADAL" clId="{37FFAC74-8C11-46A2-A1C8-C5EB6EB7E000}" dt="2026-01-12T21:48:17.816" v="4514" actId="1076"/>
          <ac:cxnSpMkLst>
            <pc:docMk/>
            <pc:sldMk cId="3220657212" sldId="418"/>
            <ac:cxnSpMk id="21" creationId="{2D1D87E7-80F4-477C-B4D6-95A8B0F453C7}"/>
          </ac:cxnSpMkLst>
        </pc:cxnChg>
      </pc:sldChg>
      <pc:sldChg chg="addSp delSp modSp new mod delAnim modAnim">
        <pc:chgData name="Vampola, Jill" userId="41c2db73-fe8a-4421-8160-e48464583727" providerId="ADAL" clId="{37FFAC74-8C11-46A2-A1C8-C5EB6EB7E000}" dt="2026-01-12T20:58:58.794" v="3531" actId="478"/>
        <pc:sldMkLst>
          <pc:docMk/>
          <pc:sldMk cId="1161084220" sldId="419"/>
        </pc:sldMkLst>
        <pc:spChg chg="del">
          <ac:chgData name="Vampola, Jill" userId="41c2db73-fe8a-4421-8160-e48464583727" providerId="ADAL" clId="{37FFAC74-8C11-46A2-A1C8-C5EB6EB7E000}" dt="2026-01-09T16:56:31.336" v="193" actId="478"/>
          <ac:spMkLst>
            <pc:docMk/>
            <pc:sldMk cId="1161084220" sldId="419"/>
            <ac:spMk id="2" creationId="{B756A962-85BB-4D4C-BF36-A431EAB70B59}"/>
          </ac:spMkLst>
        </pc:spChg>
        <pc:spChg chg="add del mod">
          <ac:chgData name="Vampola, Jill" userId="41c2db73-fe8a-4421-8160-e48464583727" providerId="ADAL" clId="{37FFAC74-8C11-46A2-A1C8-C5EB6EB7E000}" dt="2026-01-09T16:56:43.145" v="198"/>
          <ac:spMkLst>
            <pc:docMk/>
            <pc:sldMk cId="1161084220" sldId="419"/>
            <ac:spMk id="6" creationId="{58A814C1-1EEB-4681-878F-D7A63B206BD8}"/>
          </ac:spMkLst>
        </pc:spChg>
        <pc:spChg chg="add del mod">
          <ac:chgData name="Vampola, Jill" userId="41c2db73-fe8a-4421-8160-e48464583727" providerId="ADAL" clId="{37FFAC74-8C11-46A2-A1C8-C5EB6EB7E000}" dt="2026-01-09T16:57:51.854" v="220"/>
          <ac:spMkLst>
            <pc:docMk/>
            <pc:sldMk cId="1161084220" sldId="419"/>
            <ac:spMk id="7" creationId="{C6AE0155-244A-4009-8F2F-79D0A5D6F759}"/>
          </ac:spMkLst>
        </pc:spChg>
        <pc:spChg chg="add del mod">
          <ac:chgData name="Vampola, Jill" userId="41c2db73-fe8a-4421-8160-e48464583727" providerId="ADAL" clId="{37FFAC74-8C11-46A2-A1C8-C5EB6EB7E000}" dt="2026-01-09T16:57:49.065" v="216"/>
          <ac:spMkLst>
            <pc:docMk/>
            <pc:sldMk cId="1161084220" sldId="419"/>
            <ac:spMk id="8" creationId="{6B714FA5-8E62-4B11-B13E-ABA9DA2D7AB2}"/>
          </ac:spMkLst>
        </pc:spChg>
        <pc:spChg chg="add mod">
          <ac:chgData name="Vampola, Jill" userId="41c2db73-fe8a-4421-8160-e48464583727" providerId="ADAL" clId="{37FFAC74-8C11-46A2-A1C8-C5EB6EB7E000}" dt="2026-01-09T16:58:27.808" v="228" actId="14100"/>
          <ac:spMkLst>
            <pc:docMk/>
            <pc:sldMk cId="1161084220" sldId="419"/>
            <ac:spMk id="9" creationId="{35373BD1-E323-4425-9F07-FE8EC6F71145}"/>
          </ac:spMkLst>
        </pc:spChg>
        <pc:spChg chg="add del mod">
          <ac:chgData name="Vampola, Jill" userId="41c2db73-fe8a-4421-8160-e48464583727" providerId="ADAL" clId="{37FFAC74-8C11-46A2-A1C8-C5EB6EB7E000}" dt="2026-01-12T20:58:41.121" v="3528" actId="478"/>
          <ac:spMkLst>
            <pc:docMk/>
            <pc:sldMk cId="1161084220" sldId="419"/>
            <ac:spMk id="14" creationId="{E27C6A0E-4152-4E68-A2C1-59268431BDC8}"/>
          </ac:spMkLst>
        </pc:spChg>
        <pc:picChg chg="add mod">
          <ac:chgData name="Vampola, Jill" userId="41c2db73-fe8a-4421-8160-e48464583727" providerId="ADAL" clId="{37FFAC74-8C11-46A2-A1C8-C5EB6EB7E000}" dt="2026-01-09T16:57:23.372" v="208" actId="1076"/>
          <ac:picMkLst>
            <pc:docMk/>
            <pc:sldMk cId="1161084220" sldId="419"/>
            <ac:picMk id="4" creationId="{277D9F2A-D589-4AC7-A4BB-3929EA2AD0C2}"/>
          </ac:picMkLst>
        </pc:picChg>
        <pc:picChg chg="add del mod">
          <ac:chgData name="Vampola, Jill" userId="41c2db73-fe8a-4421-8160-e48464583727" providerId="ADAL" clId="{37FFAC74-8C11-46A2-A1C8-C5EB6EB7E000}" dt="2026-01-09T16:56:43.145" v="198"/>
          <ac:picMkLst>
            <pc:docMk/>
            <pc:sldMk cId="1161084220" sldId="419"/>
            <ac:picMk id="5" creationId="{36796563-4529-4758-94A9-A18525E291F4}"/>
          </ac:picMkLst>
        </pc:picChg>
        <pc:cxnChg chg="add mod">
          <ac:chgData name="Vampola, Jill" userId="41c2db73-fe8a-4421-8160-e48464583727" providerId="ADAL" clId="{37FFAC74-8C11-46A2-A1C8-C5EB6EB7E000}" dt="2026-01-12T17:54:24.122" v="1010" actId="14100"/>
          <ac:cxnSpMkLst>
            <pc:docMk/>
            <pc:sldMk cId="1161084220" sldId="419"/>
            <ac:cxnSpMk id="10" creationId="{5BB751A2-2CBB-469E-88AF-6153FA83C491}"/>
          </ac:cxnSpMkLst>
        </pc:cxnChg>
        <pc:cxnChg chg="add mod">
          <ac:chgData name="Vampola, Jill" userId="41c2db73-fe8a-4421-8160-e48464583727" providerId="ADAL" clId="{37FFAC74-8C11-46A2-A1C8-C5EB6EB7E000}" dt="2026-01-12T20:58:12.316" v="3517" actId="1076"/>
          <ac:cxnSpMkLst>
            <pc:docMk/>
            <pc:sldMk cId="1161084220" sldId="419"/>
            <ac:cxnSpMk id="15" creationId="{4B3BDCB1-66C3-4A67-8DA9-7137C76FE17C}"/>
          </ac:cxnSpMkLst>
        </pc:cxnChg>
        <pc:cxnChg chg="add del mod">
          <ac:chgData name="Vampola, Jill" userId="41c2db73-fe8a-4421-8160-e48464583727" providerId="ADAL" clId="{37FFAC74-8C11-46A2-A1C8-C5EB6EB7E000}" dt="2026-01-12T20:58:58.794" v="3531" actId="478"/>
          <ac:cxnSpMkLst>
            <pc:docMk/>
            <pc:sldMk cId="1161084220" sldId="419"/>
            <ac:cxnSpMk id="16" creationId="{90CC1240-05C4-4804-B0A8-118F476054C8}"/>
          </ac:cxnSpMkLst>
        </pc:cxnChg>
        <pc:cxnChg chg="add del mod">
          <ac:chgData name="Vampola, Jill" userId="41c2db73-fe8a-4421-8160-e48464583727" providerId="ADAL" clId="{37FFAC74-8C11-46A2-A1C8-C5EB6EB7E000}" dt="2026-01-12T20:58:58.794" v="3531" actId="478"/>
          <ac:cxnSpMkLst>
            <pc:docMk/>
            <pc:sldMk cId="1161084220" sldId="419"/>
            <ac:cxnSpMk id="17" creationId="{6CEDC416-3F52-4BCF-928B-4601F4E8E75F}"/>
          </ac:cxnSpMkLst>
        </pc:cxnChg>
        <pc:cxnChg chg="add del mod">
          <ac:chgData name="Vampola, Jill" userId="41c2db73-fe8a-4421-8160-e48464583727" providerId="ADAL" clId="{37FFAC74-8C11-46A2-A1C8-C5EB6EB7E000}" dt="2026-01-12T20:58:58.794" v="3531" actId="478"/>
          <ac:cxnSpMkLst>
            <pc:docMk/>
            <pc:sldMk cId="1161084220" sldId="419"/>
            <ac:cxnSpMk id="18" creationId="{A706D265-57CC-4380-967A-CFF2441CA260}"/>
          </ac:cxnSpMkLst>
        </pc:cxnChg>
        <pc:cxnChg chg="add mod">
          <ac:chgData name="Vampola, Jill" userId="41c2db73-fe8a-4421-8160-e48464583727" providerId="ADAL" clId="{37FFAC74-8C11-46A2-A1C8-C5EB6EB7E000}" dt="2026-01-12T20:58:19.693" v="3519" actId="1076"/>
          <ac:cxnSpMkLst>
            <pc:docMk/>
            <pc:sldMk cId="1161084220" sldId="419"/>
            <ac:cxnSpMk id="20" creationId="{23A4FB5E-B84D-4060-ACF1-F2630B94102B}"/>
          </ac:cxnSpMkLst>
        </pc:cxnChg>
        <pc:cxnChg chg="add mod">
          <ac:chgData name="Vampola, Jill" userId="41c2db73-fe8a-4421-8160-e48464583727" providerId="ADAL" clId="{37FFAC74-8C11-46A2-A1C8-C5EB6EB7E000}" dt="2026-01-12T20:58:24.733" v="3521" actId="1076"/>
          <ac:cxnSpMkLst>
            <pc:docMk/>
            <pc:sldMk cId="1161084220" sldId="419"/>
            <ac:cxnSpMk id="21" creationId="{3446D1FA-152D-4C57-A9AB-B300ABE31F31}"/>
          </ac:cxnSpMkLst>
        </pc:cxnChg>
        <pc:cxnChg chg="add mod">
          <ac:chgData name="Vampola, Jill" userId="41c2db73-fe8a-4421-8160-e48464583727" providerId="ADAL" clId="{37FFAC74-8C11-46A2-A1C8-C5EB6EB7E000}" dt="2026-01-12T20:58:29.821" v="3523" actId="1076"/>
          <ac:cxnSpMkLst>
            <pc:docMk/>
            <pc:sldMk cId="1161084220" sldId="419"/>
            <ac:cxnSpMk id="22" creationId="{8AEA49E9-ACFA-48EC-A13D-3877BF9854BD}"/>
          </ac:cxnSpMkLst>
        </pc:cxnChg>
        <pc:cxnChg chg="add mod">
          <ac:chgData name="Vampola, Jill" userId="41c2db73-fe8a-4421-8160-e48464583727" providerId="ADAL" clId="{37FFAC74-8C11-46A2-A1C8-C5EB6EB7E000}" dt="2026-01-12T20:58:35.637" v="3525" actId="1076"/>
          <ac:cxnSpMkLst>
            <pc:docMk/>
            <pc:sldMk cId="1161084220" sldId="419"/>
            <ac:cxnSpMk id="23" creationId="{04C8E41A-7C56-4609-AD22-2EA38C850B37}"/>
          </ac:cxnSpMkLst>
        </pc:cxnChg>
        <pc:cxnChg chg="add mod">
          <ac:chgData name="Vampola, Jill" userId="41c2db73-fe8a-4421-8160-e48464583727" providerId="ADAL" clId="{37FFAC74-8C11-46A2-A1C8-C5EB6EB7E000}" dt="2026-01-12T20:58:39.734" v="3527" actId="1076"/>
          <ac:cxnSpMkLst>
            <pc:docMk/>
            <pc:sldMk cId="1161084220" sldId="419"/>
            <ac:cxnSpMk id="24" creationId="{77548497-7BAD-40A2-A898-2FF0D266326D}"/>
          </ac:cxnSpMkLst>
        </pc:cxnChg>
      </pc:sldChg>
      <pc:sldChg chg="addSp delSp modSp new del mod ord">
        <pc:chgData name="Vampola, Jill" userId="41c2db73-fe8a-4421-8160-e48464583727" providerId="ADAL" clId="{37FFAC74-8C11-46A2-A1C8-C5EB6EB7E000}" dt="2026-01-12T21:44:59.187" v="4510" actId="47"/>
        <pc:sldMkLst>
          <pc:docMk/>
          <pc:sldMk cId="4234139878" sldId="420"/>
        </pc:sldMkLst>
        <pc:spChg chg="mod">
          <ac:chgData name="Vampola, Jill" userId="41c2db73-fe8a-4421-8160-e48464583727" providerId="ADAL" clId="{37FFAC74-8C11-46A2-A1C8-C5EB6EB7E000}" dt="2026-01-12T21:26:47.360" v="4024" actId="1076"/>
          <ac:spMkLst>
            <pc:docMk/>
            <pc:sldMk cId="4234139878" sldId="420"/>
            <ac:spMk id="2" creationId="{C28D6167-98A1-40FF-911F-CE217111988B}"/>
          </ac:spMkLst>
        </pc:spChg>
        <pc:spChg chg="add del mod">
          <ac:chgData name="Vampola, Jill" userId="41c2db73-fe8a-4421-8160-e48464583727" providerId="ADAL" clId="{37FFAC74-8C11-46A2-A1C8-C5EB6EB7E000}" dt="2026-01-12T21:42:24.045" v="4487" actId="478"/>
          <ac:spMkLst>
            <pc:docMk/>
            <pc:sldMk cId="4234139878" sldId="420"/>
            <ac:spMk id="14" creationId="{C86ED4C6-4534-4A84-BF58-F71735C6E05F}"/>
          </ac:spMkLst>
        </pc:spChg>
        <pc:picChg chg="add del mod">
          <ac:chgData name="Vampola, Jill" userId="41c2db73-fe8a-4421-8160-e48464583727" providerId="ADAL" clId="{37FFAC74-8C11-46A2-A1C8-C5EB6EB7E000}" dt="2026-01-12T21:02:38.184" v="3608" actId="478"/>
          <ac:picMkLst>
            <pc:docMk/>
            <pc:sldMk cId="4234139878" sldId="420"/>
            <ac:picMk id="3" creationId="{96CB7BE3-77A4-4B5E-B8DD-63897957A543}"/>
          </ac:picMkLst>
        </pc:picChg>
        <pc:picChg chg="add del mod">
          <ac:chgData name="Vampola, Jill" userId="41c2db73-fe8a-4421-8160-e48464583727" providerId="ADAL" clId="{37FFAC74-8C11-46A2-A1C8-C5EB6EB7E000}" dt="2026-01-12T21:01:26.761" v="3602" actId="478"/>
          <ac:picMkLst>
            <pc:docMk/>
            <pc:sldMk cId="4234139878" sldId="420"/>
            <ac:picMk id="4" creationId="{78ED6971-7BD1-4E1F-86C1-22D0CB434F00}"/>
          </ac:picMkLst>
        </pc:picChg>
        <pc:picChg chg="add del mod">
          <ac:chgData name="Vampola, Jill" userId="41c2db73-fe8a-4421-8160-e48464583727" providerId="ADAL" clId="{37FFAC74-8C11-46A2-A1C8-C5EB6EB7E000}" dt="2026-01-12T21:01:42.592" v="3605" actId="478"/>
          <ac:picMkLst>
            <pc:docMk/>
            <pc:sldMk cId="4234139878" sldId="420"/>
            <ac:picMk id="6" creationId="{FE394560-2249-4444-B45E-F9DEA76E5DD8}"/>
          </ac:picMkLst>
        </pc:picChg>
        <pc:picChg chg="add mod">
          <ac:chgData name="Vampola, Jill" userId="41c2db73-fe8a-4421-8160-e48464583727" providerId="ADAL" clId="{37FFAC74-8C11-46A2-A1C8-C5EB6EB7E000}" dt="2026-01-12T21:44:25.170" v="4503" actId="14100"/>
          <ac:picMkLst>
            <pc:docMk/>
            <pc:sldMk cId="4234139878" sldId="420"/>
            <ac:picMk id="8" creationId="{954E0C11-A005-42CE-8DC5-C05A3F397F4D}"/>
          </ac:picMkLst>
        </pc:picChg>
        <pc:picChg chg="add del mod">
          <ac:chgData name="Vampola, Jill" userId="41c2db73-fe8a-4421-8160-e48464583727" providerId="ADAL" clId="{37FFAC74-8C11-46A2-A1C8-C5EB6EB7E000}" dt="2026-01-12T21:15:34.514" v="3833" actId="478"/>
          <ac:picMkLst>
            <pc:docMk/>
            <pc:sldMk cId="4234139878" sldId="420"/>
            <ac:picMk id="10" creationId="{D9EAC0D0-86C4-4ADE-ACFE-0A9C3AE9C951}"/>
          </ac:picMkLst>
        </pc:picChg>
        <pc:picChg chg="add mod">
          <ac:chgData name="Vampola, Jill" userId="41c2db73-fe8a-4421-8160-e48464583727" providerId="ADAL" clId="{37FFAC74-8C11-46A2-A1C8-C5EB6EB7E000}" dt="2026-01-12T21:44:19.233" v="4501" actId="1076"/>
          <ac:picMkLst>
            <pc:docMk/>
            <pc:sldMk cId="4234139878" sldId="420"/>
            <ac:picMk id="12" creationId="{F73FBAD2-645C-4BE4-BE4B-36ACB260C01D}"/>
          </ac:picMkLst>
        </pc:picChg>
      </pc:sldChg>
      <pc:sldChg chg="addSp delSp modSp add mod modAnim">
        <pc:chgData name="Vampola, Jill" userId="41c2db73-fe8a-4421-8160-e48464583727" providerId="ADAL" clId="{37FFAC74-8C11-46A2-A1C8-C5EB6EB7E000}" dt="2026-01-12T21:30:40.638" v="4059" actId="1076"/>
        <pc:sldMkLst>
          <pc:docMk/>
          <pc:sldMk cId="3436737314" sldId="421"/>
        </pc:sldMkLst>
        <pc:spChg chg="add mod">
          <ac:chgData name="Vampola, Jill" userId="41c2db73-fe8a-4421-8160-e48464583727" providerId="ADAL" clId="{37FFAC74-8C11-46A2-A1C8-C5EB6EB7E000}" dt="2026-01-12T21:30:40.638" v="4059" actId="1076"/>
          <ac:spMkLst>
            <pc:docMk/>
            <pc:sldMk cId="3436737314" sldId="421"/>
            <ac:spMk id="10" creationId="{79954DC0-9B67-4B62-8548-037335F64671}"/>
          </ac:spMkLst>
        </pc:spChg>
        <pc:spChg chg="mod">
          <ac:chgData name="Vampola, Jill" userId="41c2db73-fe8a-4421-8160-e48464583727" providerId="ADAL" clId="{37FFAC74-8C11-46A2-A1C8-C5EB6EB7E000}" dt="2026-01-09T19:19:34.975" v="438" actId="20577"/>
          <ac:spMkLst>
            <pc:docMk/>
            <pc:sldMk cId="3436737314" sldId="421"/>
            <ac:spMk id="647" creationId="{00000000-0000-0000-0000-000000000000}"/>
          </ac:spMkLst>
        </pc:spChg>
        <pc:picChg chg="del">
          <ac:chgData name="Vampola, Jill" userId="41c2db73-fe8a-4421-8160-e48464583727" providerId="ADAL" clId="{37FFAC74-8C11-46A2-A1C8-C5EB6EB7E000}" dt="2026-01-09T17:01:42.822" v="308" actId="478"/>
          <ac:picMkLst>
            <pc:docMk/>
            <pc:sldMk cId="3436737314" sldId="421"/>
            <ac:picMk id="7" creationId="{B56FEDC2-165F-4182-AC6A-27EC10986A9A}"/>
          </ac:picMkLst>
        </pc:picChg>
        <pc:picChg chg="mod">
          <ac:chgData name="Vampola, Jill" userId="41c2db73-fe8a-4421-8160-e48464583727" providerId="ADAL" clId="{37FFAC74-8C11-46A2-A1C8-C5EB6EB7E000}" dt="2026-01-09T17:01:51.086" v="312" actId="1076"/>
          <ac:picMkLst>
            <pc:docMk/>
            <pc:sldMk cId="3436737314" sldId="421"/>
            <ac:picMk id="9" creationId="{ECCD1C69-5290-499E-8ACA-2CDB16482B9E}"/>
          </ac:picMkLst>
        </pc:picChg>
        <pc:cxnChg chg="mod ord">
          <ac:chgData name="Vampola, Jill" userId="41c2db73-fe8a-4421-8160-e48464583727" providerId="ADAL" clId="{37FFAC74-8C11-46A2-A1C8-C5EB6EB7E000}" dt="2026-01-12T21:29:54.521" v="4050" actId="1076"/>
          <ac:cxnSpMkLst>
            <pc:docMk/>
            <pc:sldMk cId="3436737314" sldId="421"/>
            <ac:cxnSpMk id="6" creationId="{174A92F0-8AE2-472B-A8E2-F27A1E13AE50}"/>
          </ac:cxnSpMkLst>
        </pc:cxnChg>
        <pc:cxnChg chg="add mod">
          <ac:chgData name="Vampola, Jill" userId="41c2db73-fe8a-4421-8160-e48464583727" providerId="ADAL" clId="{37FFAC74-8C11-46A2-A1C8-C5EB6EB7E000}" dt="2026-01-12T20:13:06.659" v="2665" actId="1076"/>
          <ac:cxnSpMkLst>
            <pc:docMk/>
            <pc:sldMk cId="3436737314" sldId="421"/>
            <ac:cxnSpMk id="8" creationId="{9FAF5373-4BF1-4054-BE3C-1620113B43BE}"/>
          </ac:cxnSpMkLst>
        </pc:cxnChg>
      </pc:sldChg>
      <pc:sldChg chg="addSp modSp new mod">
        <pc:chgData name="Vampola, Jill" userId="41c2db73-fe8a-4421-8160-e48464583727" providerId="ADAL" clId="{37FFAC74-8C11-46A2-A1C8-C5EB6EB7E000}" dt="2026-01-12T21:49:41.818" v="4517" actId="14100"/>
        <pc:sldMkLst>
          <pc:docMk/>
          <pc:sldMk cId="1547058714" sldId="422"/>
        </pc:sldMkLst>
        <pc:spChg chg="mod">
          <ac:chgData name="Vampola, Jill" userId="41c2db73-fe8a-4421-8160-e48464583727" providerId="ADAL" clId="{37FFAC74-8C11-46A2-A1C8-C5EB6EB7E000}" dt="2026-01-12T20:13:55.631" v="2672" actId="1076"/>
          <ac:spMkLst>
            <pc:docMk/>
            <pc:sldMk cId="1547058714" sldId="422"/>
            <ac:spMk id="2" creationId="{EE10A17D-8C50-474A-81DF-DA20EE548B6F}"/>
          </ac:spMkLst>
        </pc:spChg>
        <pc:spChg chg="add mod">
          <ac:chgData name="Vampola, Jill" userId="41c2db73-fe8a-4421-8160-e48464583727" providerId="ADAL" clId="{37FFAC74-8C11-46A2-A1C8-C5EB6EB7E000}" dt="2026-01-09T17:03:48.109" v="335" actId="14100"/>
          <ac:spMkLst>
            <pc:docMk/>
            <pc:sldMk cId="1547058714" sldId="422"/>
            <ac:spMk id="5" creationId="{4D8F3639-FC1A-46CD-AAF5-DA1A9172B851}"/>
          </ac:spMkLst>
        </pc:spChg>
        <pc:spChg chg="add mod">
          <ac:chgData name="Vampola, Jill" userId="41c2db73-fe8a-4421-8160-e48464583727" providerId="ADAL" clId="{37FFAC74-8C11-46A2-A1C8-C5EB6EB7E000}" dt="2026-01-12T21:49:41.818" v="4517" actId="14100"/>
          <ac:spMkLst>
            <pc:docMk/>
            <pc:sldMk cId="1547058714" sldId="422"/>
            <ac:spMk id="7" creationId="{630A574D-A5F5-496A-8CBC-488AE873DA72}"/>
          </ac:spMkLst>
        </pc:spChg>
        <pc:picChg chg="add mod">
          <ac:chgData name="Vampola, Jill" userId="41c2db73-fe8a-4421-8160-e48464583727" providerId="ADAL" clId="{37FFAC74-8C11-46A2-A1C8-C5EB6EB7E000}" dt="2026-01-09T17:03:32.494" v="332" actId="1076"/>
          <ac:picMkLst>
            <pc:docMk/>
            <pc:sldMk cId="1547058714" sldId="422"/>
            <ac:picMk id="4" creationId="{3EDECFBE-F431-47D0-BBF4-8E94976866E4}"/>
          </ac:picMkLst>
        </pc:picChg>
      </pc:sldChg>
      <pc:sldChg chg="addSp delSp modSp new mod modClrScheme chgLayout">
        <pc:chgData name="Vampola, Jill" userId="41c2db73-fe8a-4421-8160-e48464583727" providerId="ADAL" clId="{37FFAC74-8C11-46A2-A1C8-C5EB6EB7E000}" dt="2026-01-12T20:15:38.741" v="2783" actId="14100"/>
        <pc:sldMkLst>
          <pc:docMk/>
          <pc:sldMk cId="2642688658" sldId="423"/>
        </pc:sldMkLst>
        <pc:spChg chg="del">
          <ac:chgData name="Vampola, Jill" userId="41c2db73-fe8a-4421-8160-e48464583727" providerId="ADAL" clId="{37FFAC74-8C11-46A2-A1C8-C5EB6EB7E000}" dt="2026-01-09T17:04:21.363" v="337" actId="478"/>
          <ac:spMkLst>
            <pc:docMk/>
            <pc:sldMk cId="2642688658" sldId="423"/>
            <ac:spMk id="2" creationId="{4F2A3973-7DF3-4CF9-882E-497AB457D6D1}"/>
          </ac:spMkLst>
        </pc:spChg>
        <pc:spChg chg="add mod">
          <ac:chgData name="Vampola, Jill" userId="41c2db73-fe8a-4421-8160-e48464583727" providerId="ADAL" clId="{37FFAC74-8C11-46A2-A1C8-C5EB6EB7E000}" dt="2026-01-12T20:14:48.509" v="2698" actId="1076"/>
          <ac:spMkLst>
            <pc:docMk/>
            <pc:sldMk cId="2642688658" sldId="423"/>
            <ac:spMk id="5" creationId="{9F3357A4-6D22-4F68-B95A-8171CFD41690}"/>
          </ac:spMkLst>
        </pc:spChg>
        <pc:spChg chg="add mod ord">
          <ac:chgData name="Vampola, Jill" userId="41c2db73-fe8a-4421-8160-e48464583727" providerId="ADAL" clId="{37FFAC74-8C11-46A2-A1C8-C5EB6EB7E000}" dt="2026-01-12T20:14:36.605" v="2693" actId="1076"/>
          <ac:spMkLst>
            <pc:docMk/>
            <pc:sldMk cId="2642688658" sldId="423"/>
            <ac:spMk id="6" creationId="{98C1072B-8F69-4766-BC26-2A1F679A9E1F}"/>
          </ac:spMkLst>
        </pc:spChg>
        <pc:spChg chg="add del mod ord">
          <ac:chgData name="Vampola, Jill" userId="41c2db73-fe8a-4421-8160-e48464583727" providerId="ADAL" clId="{37FFAC74-8C11-46A2-A1C8-C5EB6EB7E000}" dt="2026-01-12T20:14:21.584" v="2678" actId="478"/>
          <ac:spMkLst>
            <pc:docMk/>
            <pc:sldMk cId="2642688658" sldId="423"/>
            <ac:spMk id="7" creationId="{5096B9BA-AFFD-4540-A47B-164D8D3DCECF}"/>
          </ac:spMkLst>
        </pc:spChg>
        <pc:spChg chg="add mod">
          <ac:chgData name="Vampola, Jill" userId="41c2db73-fe8a-4421-8160-e48464583727" providerId="ADAL" clId="{37FFAC74-8C11-46A2-A1C8-C5EB6EB7E000}" dt="2026-01-12T20:15:38.741" v="2783" actId="14100"/>
          <ac:spMkLst>
            <pc:docMk/>
            <pc:sldMk cId="2642688658" sldId="423"/>
            <ac:spMk id="8" creationId="{82091056-16B9-41B1-8DF0-BB2F5E73CFC9}"/>
          </ac:spMkLst>
        </pc:spChg>
        <pc:picChg chg="add mod">
          <ac:chgData name="Vampola, Jill" userId="41c2db73-fe8a-4421-8160-e48464583727" providerId="ADAL" clId="{37FFAC74-8C11-46A2-A1C8-C5EB6EB7E000}" dt="2026-01-12T20:14:45.038" v="2697" actId="1076"/>
          <ac:picMkLst>
            <pc:docMk/>
            <pc:sldMk cId="2642688658" sldId="423"/>
            <ac:picMk id="4" creationId="{5E95658C-7792-4554-B83E-36DFE207C9F0}"/>
          </ac:picMkLst>
        </pc:picChg>
      </pc:sldChg>
      <pc:sldChg chg="addSp delSp modSp new mod">
        <pc:chgData name="Vampola, Jill" userId="41c2db73-fe8a-4421-8160-e48464583727" providerId="ADAL" clId="{37FFAC74-8C11-46A2-A1C8-C5EB6EB7E000}" dt="2026-01-09T17:08:40.365" v="355" actId="14100"/>
        <pc:sldMkLst>
          <pc:docMk/>
          <pc:sldMk cId="1101134905" sldId="424"/>
        </pc:sldMkLst>
        <pc:spChg chg="del">
          <ac:chgData name="Vampola, Jill" userId="41c2db73-fe8a-4421-8160-e48464583727" providerId="ADAL" clId="{37FFAC74-8C11-46A2-A1C8-C5EB6EB7E000}" dt="2026-01-09T17:06:11.236" v="345" actId="478"/>
          <ac:spMkLst>
            <pc:docMk/>
            <pc:sldMk cId="1101134905" sldId="424"/>
            <ac:spMk id="2" creationId="{25D547A7-2FAF-403B-B61F-CD9140E1E979}"/>
          </ac:spMkLst>
        </pc:spChg>
        <pc:spChg chg="add mod">
          <ac:chgData name="Vampola, Jill" userId="41c2db73-fe8a-4421-8160-e48464583727" providerId="ADAL" clId="{37FFAC74-8C11-46A2-A1C8-C5EB6EB7E000}" dt="2026-01-09T17:08:40.365" v="355" actId="14100"/>
          <ac:spMkLst>
            <pc:docMk/>
            <pc:sldMk cId="1101134905" sldId="424"/>
            <ac:spMk id="5" creationId="{EDC942DD-C0ED-4C49-8A58-9CB5EEA5EBB0}"/>
          </ac:spMkLst>
        </pc:spChg>
        <pc:picChg chg="add mod">
          <ac:chgData name="Vampola, Jill" userId="41c2db73-fe8a-4421-8160-e48464583727" providerId="ADAL" clId="{37FFAC74-8C11-46A2-A1C8-C5EB6EB7E000}" dt="2026-01-09T17:06:07.870" v="344" actId="1076"/>
          <ac:picMkLst>
            <pc:docMk/>
            <pc:sldMk cId="1101134905" sldId="424"/>
            <ac:picMk id="4" creationId="{94BA0E23-8033-4448-A5F5-51FDFF8197F4}"/>
          </ac:picMkLst>
        </pc:picChg>
      </pc:sldChg>
      <pc:sldChg chg="addSp delSp modSp add mod ord">
        <pc:chgData name="Vampola, Jill" userId="41c2db73-fe8a-4421-8160-e48464583727" providerId="ADAL" clId="{37FFAC74-8C11-46A2-A1C8-C5EB6EB7E000}" dt="2026-01-12T20:17:01.525" v="2795" actId="403"/>
        <pc:sldMkLst>
          <pc:docMk/>
          <pc:sldMk cId="1596609457" sldId="425"/>
        </pc:sldMkLst>
        <pc:spChg chg="add mod">
          <ac:chgData name="Vampola, Jill" userId="41c2db73-fe8a-4421-8160-e48464583727" providerId="ADAL" clId="{37FFAC74-8C11-46A2-A1C8-C5EB6EB7E000}" dt="2026-01-12T20:16:40.282" v="2789" actId="403"/>
          <ac:spMkLst>
            <pc:docMk/>
            <pc:sldMk cId="1596609457" sldId="425"/>
            <ac:spMk id="5" creationId="{0120CDF9-3467-4AB5-B13A-A94404572D53}"/>
          </ac:spMkLst>
        </pc:spChg>
        <pc:spChg chg="add mod">
          <ac:chgData name="Vampola, Jill" userId="41c2db73-fe8a-4421-8160-e48464583727" providerId="ADAL" clId="{37FFAC74-8C11-46A2-A1C8-C5EB6EB7E000}" dt="2026-01-12T20:17:01.525" v="2795" actId="403"/>
          <ac:spMkLst>
            <pc:docMk/>
            <pc:sldMk cId="1596609457" sldId="425"/>
            <ac:spMk id="7" creationId="{4B5FFE37-1733-4F9B-9A77-36D70233BD4C}"/>
          </ac:spMkLst>
        </pc:spChg>
        <pc:picChg chg="add mod">
          <ac:chgData name="Vampola, Jill" userId="41c2db73-fe8a-4421-8160-e48464583727" providerId="ADAL" clId="{37FFAC74-8C11-46A2-A1C8-C5EB6EB7E000}" dt="2026-01-12T20:16:56.764" v="2793" actId="1076"/>
          <ac:picMkLst>
            <pc:docMk/>
            <pc:sldMk cId="1596609457" sldId="425"/>
            <ac:picMk id="3" creationId="{C588E200-C0AB-49E5-A4CD-F670A93F9B70}"/>
          </ac:picMkLst>
        </pc:picChg>
        <pc:picChg chg="del">
          <ac:chgData name="Vampola, Jill" userId="41c2db73-fe8a-4421-8160-e48464583727" providerId="ADAL" clId="{37FFAC74-8C11-46A2-A1C8-C5EB6EB7E000}" dt="2026-01-09T17:07:22.215" v="348" actId="478"/>
          <ac:picMkLst>
            <pc:docMk/>
            <pc:sldMk cId="1596609457" sldId="425"/>
            <ac:picMk id="4" creationId="{94BA0E23-8033-4448-A5F5-51FDFF8197F4}"/>
          </ac:picMkLst>
        </pc:picChg>
      </pc:sldChg>
      <pc:sldChg chg="addSp delSp modSp new mod">
        <pc:chgData name="Vampola, Jill" userId="41c2db73-fe8a-4421-8160-e48464583727" providerId="ADAL" clId="{37FFAC74-8C11-46A2-A1C8-C5EB6EB7E000}" dt="2026-01-09T17:09:30.414" v="364" actId="1076"/>
        <pc:sldMkLst>
          <pc:docMk/>
          <pc:sldMk cId="962472523" sldId="426"/>
        </pc:sldMkLst>
        <pc:spChg chg="del">
          <ac:chgData name="Vampola, Jill" userId="41c2db73-fe8a-4421-8160-e48464583727" providerId="ADAL" clId="{37FFAC74-8C11-46A2-A1C8-C5EB6EB7E000}" dt="2026-01-09T17:09:25.991" v="361" actId="478"/>
          <ac:spMkLst>
            <pc:docMk/>
            <pc:sldMk cId="962472523" sldId="426"/>
            <ac:spMk id="2" creationId="{D02A0704-1952-4B1B-9819-88F4BECA6905}"/>
          </ac:spMkLst>
        </pc:spChg>
        <pc:picChg chg="add mod">
          <ac:chgData name="Vampola, Jill" userId="41c2db73-fe8a-4421-8160-e48464583727" providerId="ADAL" clId="{37FFAC74-8C11-46A2-A1C8-C5EB6EB7E000}" dt="2026-01-09T17:09:30.414" v="364" actId="1076"/>
          <ac:picMkLst>
            <pc:docMk/>
            <pc:sldMk cId="962472523" sldId="426"/>
            <ac:picMk id="4" creationId="{40BF62A2-3AA2-40AC-8294-F7B42F64320B}"/>
          </ac:picMkLst>
        </pc:picChg>
      </pc:sldChg>
      <pc:sldChg chg="addSp delSp modSp add mod">
        <pc:chgData name="Vampola, Jill" userId="41c2db73-fe8a-4421-8160-e48464583727" providerId="ADAL" clId="{37FFAC74-8C11-46A2-A1C8-C5EB6EB7E000}" dt="2026-01-09T19:21:27.582" v="472"/>
        <pc:sldMkLst>
          <pc:docMk/>
          <pc:sldMk cId="2525397428" sldId="427"/>
        </pc:sldMkLst>
        <pc:spChg chg="mod">
          <ac:chgData name="Vampola, Jill" userId="41c2db73-fe8a-4421-8160-e48464583727" providerId="ADAL" clId="{37FFAC74-8C11-46A2-A1C8-C5EB6EB7E000}" dt="2026-01-09T17:08:57.161" v="358" actId="14100"/>
          <ac:spMkLst>
            <pc:docMk/>
            <pc:sldMk cId="2525397428" sldId="427"/>
            <ac:spMk id="5" creationId="{EDC942DD-C0ED-4C49-8A58-9CB5EEA5EBB0}"/>
          </ac:spMkLst>
        </pc:spChg>
        <pc:spChg chg="add del mod">
          <ac:chgData name="Vampola, Jill" userId="41c2db73-fe8a-4421-8160-e48464583727" providerId="ADAL" clId="{37FFAC74-8C11-46A2-A1C8-C5EB6EB7E000}" dt="2026-01-09T17:17:09.244" v="410" actId="21"/>
          <ac:spMkLst>
            <pc:docMk/>
            <pc:sldMk cId="2525397428" sldId="427"/>
            <ac:spMk id="6" creationId="{B815A6E1-963E-4688-9D00-E8CF17552C0B}"/>
          </ac:spMkLst>
        </pc:spChg>
        <pc:spChg chg="add del mod">
          <ac:chgData name="Vampola, Jill" userId="41c2db73-fe8a-4421-8160-e48464583727" providerId="ADAL" clId="{37FFAC74-8C11-46A2-A1C8-C5EB6EB7E000}" dt="2026-01-09T19:21:27.582" v="472"/>
          <ac:spMkLst>
            <pc:docMk/>
            <pc:sldMk cId="2525397428" sldId="427"/>
            <ac:spMk id="7" creationId="{CDAF5762-502A-4ABE-A1AD-862EA77AD797}"/>
          </ac:spMkLst>
        </pc:spChg>
        <pc:picChg chg="mod">
          <ac:chgData name="Vampola, Jill" userId="41c2db73-fe8a-4421-8160-e48464583727" providerId="ADAL" clId="{37FFAC74-8C11-46A2-A1C8-C5EB6EB7E000}" dt="2026-01-09T19:21:27.161" v="471" actId="1076"/>
          <ac:picMkLst>
            <pc:docMk/>
            <pc:sldMk cId="2525397428" sldId="427"/>
            <ac:picMk id="4" creationId="{94BA0E23-8033-4448-A5F5-51FDFF8197F4}"/>
          </ac:picMkLst>
        </pc:picChg>
      </pc:sldChg>
      <pc:sldChg chg="addSp delSp modSp new mod">
        <pc:chgData name="Vampola, Jill" userId="41c2db73-fe8a-4421-8160-e48464583727" providerId="ADAL" clId="{37FFAC74-8C11-46A2-A1C8-C5EB6EB7E000}" dt="2026-01-12T20:18:40.390" v="2858" actId="1076"/>
        <pc:sldMkLst>
          <pc:docMk/>
          <pc:sldMk cId="91413704" sldId="428"/>
        </pc:sldMkLst>
        <pc:spChg chg="del">
          <ac:chgData name="Vampola, Jill" userId="41c2db73-fe8a-4421-8160-e48464583727" providerId="ADAL" clId="{37FFAC74-8C11-46A2-A1C8-C5EB6EB7E000}" dt="2026-01-09T17:10:01.113" v="366" actId="478"/>
          <ac:spMkLst>
            <pc:docMk/>
            <pc:sldMk cId="91413704" sldId="428"/>
            <ac:spMk id="2" creationId="{52147F89-C866-470E-A8A1-75E34D738C42}"/>
          </ac:spMkLst>
        </pc:spChg>
        <pc:spChg chg="add mod">
          <ac:chgData name="Vampola, Jill" userId="41c2db73-fe8a-4421-8160-e48464583727" providerId="ADAL" clId="{37FFAC74-8C11-46A2-A1C8-C5EB6EB7E000}" dt="2026-01-09T19:22:05.680" v="479" actId="14100"/>
          <ac:spMkLst>
            <pc:docMk/>
            <pc:sldMk cId="91413704" sldId="428"/>
            <ac:spMk id="5" creationId="{DD98E34F-A906-4D8A-899A-B212AF8CED8F}"/>
          </ac:spMkLst>
        </pc:spChg>
        <pc:spChg chg="add mod">
          <ac:chgData name="Vampola, Jill" userId="41c2db73-fe8a-4421-8160-e48464583727" providerId="ADAL" clId="{37FFAC74-8C11-46A2-A1C8-C5EB6EB7E000}" dt="2026-01-09T19:24:32.883" v="482" actId="14100"/>
          <ac:spMkLst>
            <pc:docMk/>
            <pc:sldMk cId="91413704" sldId="428"/>
            <ac:spMk id="6" creationId="{4852A211-A724-401E-BF7A-0F6E34897ADD}"/>
          </ac:spMkLst>
        </pc:spChg>
        <pc:spChg chg="add mod">
          <ac:chgData name="Vampola, Jill" userId="41c2db73-fe8a-4421-8160-e48464583727" providerId="ADAL" clId="{37FFAC74-8C11-46A2-A1C8-C5EB6EB7E000}" dt="2026-01-12T20:18:40.390" v="2858" actId="1076"/>
          <ac:spMkLst>
            <pc:docMk/>
            <pc:sldMk cId="91413704" sldId="428"/>
            <ac:spMk id="8" creationId="{49340514-8B5D-487B-B550-C08EFC8E6B37}"/>
          </ac:spMkLst>
        </pc:spChg>
        <pc:picChg chg="add">
          <ac:chgData name="Vampola, Jill" userId="41c2db73-fe8a-4421-8160-e48464583727" providerId="ADAL" clId="{37FFAC74-8C11-46A2-A1C8-C5EB6EB7E000}" dt="2026-01-09T17:10:01.693" v="367" actId="22"/>
          <ac:picMkLst>
            <pc:docMk/>
            <pc:sldMk cId="91413704" sldId="428"/>
            <ac:picMk id="4" creationId="{9A4F5267-358C-49E6-9230-268A9A1877E2}"/>
          </ac:picMkLst>
        </pc:picChg>
      </pc:sldChg>
      <pc:sldChg chg="addSp delSp modSp new mod">
        <pc:chgData name="Vampola, Jill" userId="41c2db73-fe8a-4421-8160-e48464583727" providerId="ADAL" clId="{37FFAC74-8C11-46A2-A1C8-C5EB6EB7E000}" dt="2026-01-12T21:35:07.785" v="4250" actId="1076"/>
        <pc:sldMkLst>
          <pc:docMk/>
          <pc:sldMk cId="2892296676" sldId="429"/>
        </pc:sldMkLst>
        <pc:spChg chg="del">
          <ac:chgData name="Vampola, Jill" userId="41c2db73-fe8a-4421-8160-e48464583727" providerId="ADAL" clId="{37FFAC74-8C11-46A2-A1C8-C5EB6EB7E000}" dt="2026-01-09T17:10:26.714" v="369" actId="478"/>
          <ac:spMkLst>
            <pc:docMk/>
            <pc:sldMk cId="2892296676" sldId="429"/>
            <ac:spMk id="2" creationId="{C30BAA43-DC10-4E6E-9A71-DE17D3F749C6}"/>
          </ac:spMkLst>
        </pc:spChg>
        <pc:spChg chg="add del mod">
          <ac:chgData name="Vampola, Jill" userId="41c2db73-fe8a-4421-8160-e48464583727" providerId="ADAL" clId="{37FFAC74-8C11-46A2-A1C8-C5EB6EB7E000}" dt="2026-01-12T21:35:06.932" v="4249" actId="478"/>
          <ac:spMkLst>
            <pc:docMk/>
            <pc:sldMk cId="2892296676" sldId="429"/>
            <ac:spMk id="6" creationId="{822C7A5F-1148-4DDA-B0DD-A596ED4E6FBA}"/>
          </ac:spMkLst>
        </pc:spChg>
        <pc:spChg chg="add mod">
          <ac:chgData name="Vampola, Jill" userId="41c2db73-fe8a-4421-8160-e48464583727" providerId="ADAL" clId="{37FFAC74-8C11-46A2-A1C8-C5EB6EB7E000}" dt="2026-01-12T21:34:59.881" v="4248" actId="14100"/>
          <ac:spMkLst>
            <pc:docMk/>
            <pc:sldMk cId="2892296676" sldId="429"/>
            <ac:spMk id="7" creationId="{B9162CE2-7A1A-4D8C-BB76-78A45D6D42E0}"/>
          </ac:spMkLst>
        </pc:spChg>
        <pc:graphicFrameChg chg="add del mod modGraphic">
          <ac:chgData name="Vampola, Jill" userId="41c2db73-fe8a-4421-8160-e48464583727" providerId="ADAL" clId="{37FFAC74-8C11-46A2-A1C8-C5EB6EB7E000}" dt="2026-01-12T21:34:00.514" v="4228" actId="478"/>
          <ac:graphicFrameMkLst>
            <pc:docMk/>
            <pc:sldMk cId="2892296676" sldId="429"/>
            <ac:graphicFrameMk id="5" creationId="{DC1E8402-F64F-4778-976F-E7AFC772FF7E}"/>
          </ac:graphicFrameMkLst>
        </pc:graphicFrameChg>
        <pc:picChg chg="add mod">
          <ac:chgData name="Vampola, Jill" userId="41c2db73-fe8a-4421-8160-e48464583727" providerId="ADAL" clId="{37FFAC74-8C11-46A2-A1C8-C5EB6EB7E000}" dt="2026-01-12T21:35:07.785" v="4250" actId="1076"/>
          <ac:picMkLst>
            <pc:docMk/>
            <pc:sldMk cId="2892296676" sldId="429"/>
            <ac:picMk id="4" creationId="{B7C503AE-4855-4D24-BD1B-FC1E66FE24B0}"/>
          </ac:picMkLst>
        </pc:picChg>
      </pc:sldChg>
      <pc:sldChg chg="addSp delSp modSp new mod">
        <pc:chgData name="Vampola, Jill" userId="41c2db73-fe8a-4421-8160-e48464583727" providerId="ADAL" clId="{37FFAC74-8C11-46A2-A1C8-C5EB6EB7E000}" dt="2026-01-12T20:43:45.699" v="3361" actId="20577"/>
        <pc:sldMkLst>
          <pc:docMk/>
          <pc:sldMk cId="4086721726" sldId="430"/>
        </pc:sldMkLst>
        <pc:spChg chg="del">
          <ac:chgData name="Vampola, Jill" userId="41c2db73-fe8a-4421-8160-e48464583727" providerId="ADAL" clId="{37FFAC74-8C11-46A2-A1C8-C5EB6EB7E000}" dt="2026-01-09T17:13:05.027" v="372" actId="478"/>
          <ac:spMkLst>
            <pc:docMk/>
            <pc:sldMk cId="4086721726" sldId="430"/>
            <ac:spMk id="2" creationId="{C855EC44-B8F1-49FB-8FFD-FF36A8639761}"/>
          </ac:spMkLst>
        </pc:spChg>
        <pc:spChg chg="add mod">
          <ac:chgData name="Vampola, Jill" userId="41c2db73-fe8a-4421-8160-e48464583727" providerId="ADAL" clId="{37FFAC74-8C11-46A2-A1C8-C5EB6EB7E000}" dt="2026-01-09T19:24:57.698" v="486" actId="14100"/>
          <ac:spMkLst>
            <pc:docMk/>
            <pc:sldMk cId="4086721726" sldId="430"/>
            <ac:spMk id="5" creationId="{A753B52B-1F94-455D-B802-C8939207414A}"/>
          </ac:spMkLst>
        </pc:spChg>
        <pc:spChg chg="add del mod">
          <ac:chgData name="Vampola, Jill" userId="41c2db73-fe8a-4421-8160-e48464583727" providerId="ADAL" clId="{37FFAC74-8C11-46A2-A1C8-C5EB6EB7E000}" dt="2026-01-09T17:14:46.459" v="389" actId="478"/>
          <ac:spMkLst>
            <pc:docMk/>
            <pc:sldMk cId="4086721726" sldId="430"/>
            <ac:spMk id="6" creationId="{9C3C67EB-7400-48AD-BD30-B1ACD9872EF7}"/>
          </ac:spMkLst>
        </pc:spChg>
        <pc:spChg chg="add mod">
          <ac:chgData name="Vampola, Jill" userId="41c2db73-fe8a-4421-8160-e48464583727" providerId="ADAL" clId="{37FFAC74-8C11-46A2-A1C8-C5EB6EB7E000}" dt="2026-01-12T20:43:45.699" v="3361" actId="20577"/>
          <ac:spMkLst>
            <pc:docMk/>
            <pc:sldMk cId="4086721726" sldId="430"/>
            <ac:spMk id="9" creationId="{EB2D4AAF-99DA-42A2-8517-42C7C7128C3E}"/>
          </ac:spMkLst>
        </pc:spChg>
        <pc:picChg chg="add mod modCrop">
          <ac:chgData name="Vampola, Jill" userId="41c2db73-fe8a-4421-8160-e48464583727" providerId="ADAL" clId="{37FFAC74-8C11-46A2-A1C8-C5EB6EB7E000}" dt="2026-01-09T17:14:36.823" v="387" actId="732"/>
          <ac:picMkLst>
            <pc:docMk/>
            <pc:sldMk cId="4086721726" sldId="430"/>
            <ac:picMk id="4" creationId="{7132E745-1BCE-41AF-9203-BBCF5595E252}"/>
          </ac:picMkLst>
        </pc:picChg>
        <pc:picChg chg="add mod">
          <ac:chgData name="Vampola, Jill" userId="41c2db73-fe8a-4421-8160-e48464583727" providerId="ADAL" clId="{37FFAC74-8C11-46A2-A1C8-C5EB6EB7E000}" dt="2026-01-12T20:43:35.533" v="3358" actId="1076"/>
          <ac:picMkLst>
            <pc:docMk/>
            <pc:sldMk cId="4086721726" sldId="430"/>
            <ac:picMk id="8" creationId="{C224DF62-24BE-4D86-9B07-1F76DD305467}"/>
          </ac:picMkLst>
        </pc:picChg>
      </pc:sldChg>
      <pc:sldChg chg="addSp delSp modSp add mod modClrScheme addAnim delAnim modAnim chgLayout">
        <pc:chgData name="Vampola, Jill" userId="41c2db73-fe8a-4421-8160-e48464583727" providerId="ADAL" clId="{37FFAC74-8C11-46A2-A1C8-C5EB6EB7E000}" dt="2026-01-12T21:51:38.906" v="4532"/>
        <pc:sldMkLst>
          <pc:docMk/>
          <pc:sldMk cId="2440917636" sldId="431"/>
        </pc:sldMkLst>
        <pc:spChg chg="del">
          <ac:chgData name="Vampola, Jill" userId="41c2db73-fe8a-4421-8160-e48464583727" providerId="ADAL" clId="{37FFAC74-8C11-46A2-A1C8-C5EB6EB7E000}" dt="2026-01-09T17:14:59.911" v="392" actId="478"/>
          <ac:spMkLst>
            <pc:docMk/>
            <pc:sldMk cId="2440917636" sldId="431"/>
            <ac:spMk id="5" creationId="{A753B52B-1F94-455D-B802-C8939207414A}"/>
          </ac:spMkLst>
        </pc:spChg>
        <pc:spChg chg="mod">
          <ac:chgData name="Vampola, Jill" userId="41c2db73-fe8a-4421-8160-e48464583727" providerId="ADAL" clId="{37FFAC74-8C11-46A2-A1C8-C5EB6EB7E000}" dt="2026-01-12T21:50:58.599" v="4527" actId="14100"/>
          <ac:spMkLst>
            <pc:docMk/>
            <pc:sldMk cId="2440917636" sldId="431"/>
            <ac:spMk id="6" creationId="{9C3C67EB-7400-48AD-BD30-B1ACD9872EF7}"/>
          </ac:spMkLst>
        </pc:spChg>
        <pc:spChg chg="add mod ord">
          <ac:chgData name="Vampola, Jill" userId="41c2db73-fe8a-4421-8160-e48464583727" providerId="ADAL" clId="{37FFAC74-8C11-46A2-A1C8-C5EB6EB7E000}" dt="2026-01-12T20:19:44.850" v="2878" actId="20577"/>
          <ac:spMkLst>
            <pc:docMk/>
            <pc:sldMk cId="2440917636" sldId="431"/>
            <ac:spMk id="7" creationId="{01FEA0CF-E4F3-4AB9-A1B8-8D1D823CB7BC}"/>
          </ac:spMkLst>
        </pc:spChg>
        <pc:spChg chg="add del mod ord">
          <ac:chgData name="Vampola, Jill" userId="41c2db73-fe8a-4421-8160-e48464583727" providerId="ADAL" clId="{37FFAC74-8C11-46A2-A1C8-C5EB6EB7E000}" dt="2026-01-12T20:05:24.378" v="2324" actId="478"/>
          <ac:spMkLst>
            <pc:docMk/>
            <pc:sldMk cId="2440917636" sldId="431"/>
            <ac:spMk id="9" creationId="{A501A632-DB60-4445-A703-EC6DE7F36DF1}"/>
          </ac:spMkLst>
        </pc:spChg>
        <pc:spChg chg="add mod">
          <ac:chgData name="Vampola, Jill" userId="41c2db73-fe8a-4421-8160-e48464583727" providerId="ADAL" clId="{37FFAC74-8C11-46A2-A1C8-C5EB6EB7E000}" dt="2026-01-12T21:35:23.364" v="4252" actId="14100"/>
          <ac:spMkLst>
            <pc:docMk/>
            <pc:sldMk cId="2440917636" sldId="431"/>
            <ac:spMk id="10" creationId="{39B19589-3C62-4E7E-B377-7904AB23359F}"/>
          </ac:spMkLst>
        </pc:spChg>
        <pc:spChg chg="add mod">
          <ac:chgData name="Vampola, Jill" userId="41c2db73-fe8a-4421-8160-e48464583727" providerId="ADAL" clId="{37FFAC74-8C11-46A2-A1C8-C5EB6EB7E000}" dt="2026-01-12T21:35:51.804" v="4282" actId="1076"/>
          <ac:spMkLst>
            <pc:docMk/>
            <pc:sldMk cId="2440917636" sldId="431"/>
            <ac:spMk id="11" creationId="{9905DFD5-9D00-4D9D-BCF3-C7F45FAC827A}"/>
          </ac:spMkLst>
        </pc:spChg>
        <pc:picChg chg="add mod">
          <ac:chgData name="Vampola, Jill" userId="41c2db73-fe8a-4421-8160-e48464583727" providerId="ADAL" clId="{37FFAC74-8C11-46A2-A1C8-C5EB6EB7E000}" dt="2026-01-09T17:15:52.295" v="403" actId="1076"/>
          <ac:picMkLst>
            <pc:docMk/>
            <pc:sldMk cId="2440917636" sldId="431"/>
            <ac:picMk id="3" creationId="{16851BB0-2945-4684-A808-D79E59C500CA}"/>
          </ac:picMkLst>
        </pc:picChg>
        <pc:picChg chg="add del mod modCrop">
          <ac:chgData name="Vampola, Jill" userId="41c2db73-fe8a-4421-8160-e48464583727" providerId="ADAL" clId="{37FFAC74-8C11-46A2-A1C8-C5EB6EB7E000}" dt="2026-01-12T21:50:48.454" v="4520" actId="1076"/>
          <ac:picMkLst>
            <pc:docMk/>
            <pc:sldMk cId="2440917636" sldId="431"/>
            <ac:picMk id="4" creationId="{7132E745-1BCE-41AF-9203-BBCF5595E252}"/>
          </ac:picMkLst>
        </pc:picChg>
        <pc:picChg chg="del">
          <ac:chgData name="Vampola, Jill" userId="41c2db73-fe8a-4421-8160-e48464583727" providerId="ADAL" clId="{37FFAC74-8C11-46A2-A1C8-C5EB6EB7E000}" dt="2026-01-09T17:14:57.752" v="391" actId="478"/>
          <ac:picMkLst>
            <pc:docMk/>
            <pc:sldMk cId="2440917636" sldId="431"/>
            <ac:picMk id="8" creationId="{C224DF62-24BE-4D86-9B07-1F76DD305467}"/>
          </ac:picMkLst>
        </pc:picChg>
      </pc:sldChg>
      <pc:sldChg chg="addSp modSp new del mod">
        <pc:chgData name="Vampola, Jill" userId="41c2db73-fe8a-4421-8160-e48464583727" providerId="ADAL" clId="{37FFAC74-8C11-46A2-A1C8-C5EB6EB7E000}" dt="2026-01-12T19:52:13.661" v="2188" actId="47"/>
        <pc:sldMkLst>
          <pc:docMk/>
          <pc:sldMk cId="3200067952" sldId="432"/>
        </pc:sldMkLst>
        <pc:spChg chg="mod">
          <ac:chgData name="Vampola, Jill" userId="41c2db73-fe8a-4421-8160-e48464583727" providerId="ADAL" clId="{37FFAC74-8C11-46A2-A1C8-C5EB6EB7E000}" dt="2026-01-12T18:46:49.794" v="1348" actId="1076"/>
          <ac:spMkLst>
            <pc:docMk/>
            <pc:sldMk cId="3200067952" sldId="432"/>
            <ac:spMk id="2" creationId="{0E33CA94-4313-48E4-A0F7-7F87B16999B4}"/>
          </ac:spMkLst>
        </pc:spChg>
        <pc:picChg chg="add">
          <ac:chgData name="Vampola, Jill" userId="41c2db73-fe8a-4421-8160-e48464583727" providerId="ADAL" clId="{37FFAC74-8C11-46A2-A1C8-C5EB6EB7E000}" dt="2026-01-09T17:16:12.100" v="405" actId="22"/>
          <ac:picMkLst>
            <pc:docMk/>
            <pc:sldMk cId="3200067952" sldId="432"/>
            <ac:picMk id="4" creationId="{61C238BE-6DC0-4CFC-9BF8-95E8F2C32DC2}"/>
          </ac:picMkLst>
        </pc:picChg>
      </pc:sldChg>
      <pc:sldChg chg="addSp delSp modSp new del mod">
        <pc:chgData name="Vampola, Jill" userId="41c2db73-fe8a-4421-8160-e48464583727" providerId="ADAL" clId="{37FFAC74-8C11-46A2-A1C8-C5EB6EB7E000}" dt="2026-01-12T21:32:13.561" v="4068" actId="2696"/>
        <pc:sldMkLst>
          <pc:docMk/>
          <pc:sldMk cId="1059923462" sldId="433"/>
        </pc:sldMkLst>
        <pc:spChg chg="del">
          <ac:chgData name="Vampola, Jill" userId="41c2db73-fe8a-4421-8160-e48464583727" providerId="ADAL" clId="{37FFAC74-8C11-46A2-A1C8-C5EB6EB7E000}" dt="2026-01-09T19:21:20.037" v="468" actId="478"/>
          <ac:spMkLst>
            <pc:docMk/>
            <pc:sldMk cId="1059923462" sldId="433"/>
            <ac:spMk id="2" creationId="{149E094F-698A-45DF-9428-6A3EA5D28F08}"/>
          </ac:spMkLst>
        </pc:spChg>
        <pc:spChg chg="add mod">
          <ac:chgData name="Vampola, Jill" userId="41c2db73-fe8a-4421-8160-e48464583727" providerId="ADAL" clId="{37FFAC74-8C11-46A2-A1C8-C5EB6EB7E000}" dt="2026-01-09T19:21:37.704" v="475" actId="14100"/>
          <ac:spMkLst>
            <pc:docMk/>
            <pc:sldMk cId="1059923462" sldId="433"/>
            <ac:spMk id="4" creationId="{BDB10D32-2DF1-4548-B546-52A5BE5B0070}"/>
          </ac:spMkLst>
        </pc:spChg>
        <pc:picChg chg="add mod">
          <ac:chgData name="Vampola, Jill" userId="41c2db73-fe8a-4421-8160-e48464583727" providerId="ADAL" clId="{37FFAC74-8C11-46A2-A1C8-C5EB6EB7E000}" dt="2026-01-09T19:21:17.805" v="467"/>
          <ac:picMkLst>
            <pc:docMk/>
            <pc:sldMk cId="1059923462" sldId="433"/>
            <ac:picMk id="3" creationId="{E9528D53-8C54-41ED-B48A-4B1828E3007B}"/>
          </ac:picMkLst>
        </pc:picChg>
      </pc:sldChg>
      <pc:sldChg chg="addSp delSp modSp add del mod ord delAnim modAnim">
        <pc:chgData name="Vampola, Jill" userId="41c2db73-fe8a-4421-8160-e48464583727" providerId="ADAL" clId="{37FFAC74-8C11-46A2-A1C8-C5EB6EB7E000}" dt="2026-01-12T21:47:14.365" v="4511"/>
        <pc:sldMkLst>
          <pc:docMk/>
          <pc:sldMk cId="1841367664" sldId="434"/>
        </pc:sldMkLst>
        <pc:spChg chg="del">
          <ac:chgData name="Vampola, Jill" userId="41c2db73-fe8a-4421-8160-e48464583727" providerId="ADAL" clId="{37FFAC74-8C11-46A2-A1C8-C5EB6EB7E000}" dt="2026-01-12T17:50:15.294" v="976" actId="478"/>
          <ac:spMkLst>
            <pc:docMk/>
            <pc:sldMk cId="1841367664" sldId="434"/>
            <ac:spMk id="11" creationId="{BDA41B44-B46C-49A0-A13B-2A42B2760D24}"/>
          </ac:spMkLst>
        </pc:spChg>
        <pc:spChg chg="del">
          <ac:chgData name="Vampola, Jill" userId="41c2db73-fe8a-4421-8160-e48464583727" providerId="ADAL" clId="{37FFAC74-8C11-46A2-A1C8-C5EB6EB7E000}" dt="2026-01-12T17:49:45.091" v="966" actId="478"/>
          <ac:spMkLst>
            <pc:docMk/>
            <pc:sldMk cId="1841367664" sldId="434"/>
            <ac:spMk id="12" creationId="{C5AAFC86-4A2F-478C-A580-5EE4952A35A3}"/>
          </ac:spMkLst>
        </pc:spChg>
        <pc:spChg chg="mod">
          <ac:chgData name="Vampola, Jill" userId="41c2db73-fe8a-4421-8160-e48464583727" providerId="ADAL" clId="{37FFAC74-8C11-46A2-A1C8-C5EB6EB7E000}" dt="2026-01-12T17:50:13.290" v="975" actId="14100"/>
          <ac:spMkLst>
            <pc:docMk/>
            <pc:sldMk cId="1841367664" sldId="434"/>
            <ac:spMk id="13" creationId="{CAABFF96-3365-49ED-BC10-6C8675799B62}"/>
          </ac:spMkLst>
        </pc:spChg>
        <pc:spChg chg="add mod">
          <ac:chgData name="Vampola, Jill" userId="41c2db73-fe8a-4421-8160-e48464583727" providerId="ADAL" clId="{37FFAC74-8C11-46A2-A1C8-C5EB6EB7E000}" dt="2026-01-12T21:28:02.901" v="4040" actId="5793"/>
          <ac:spMkLst>
            <pc:docMk/>
            <pc:sldMk cId="1841367664" sldId="434"/>
            <ac:spMk id="14" creationId="{92583E0A-8190-4CBF-B0E2-46607026030C}"/>
          </ac:spMkLst>
        </pc:spChg>
        <pc:picChg chg="add del">
          <ac:chgData name="Vampola, Jill" userId="41c2db73-fe8a-4421-8160-e48464583727" providerId="ADAL" clId="{37FFAC74-8C11-46A2-A1C8-C5EB6EB7E000}" dt="2026-01-12T17:49:34.991" v="960" actId="22"/>
          <ac:picMkLst>
            <pc:docMk/>
            <pc:sldMk cId="1841367664" sldId="434"/>
            <ac:picMk id="3" creationId="{9FBA690D-ACF2-4D36-A403-B55C993891BC}"/>
          </ac:picMkLst>
        </pc:picChg>
        <pc:picChg chg="add del">
          <ac:chgData name="Vampola, Jill" userId="41c2db73-fe8a-4421-8160-e48464583727" providerId="ADAL" clId="{37FFAC74-8C11-46A2-A1C8-C5EB6EB7E000}" dt="2026-01-12T17:49:42.938" v="965" actId="22"/>
          <ac:picMkLst>
            <pc:docMk/>
            <pc:sldMk cId="1841367664" sldId="434"/>
            <ac:picMk id="5" creationId="{F9FF5A87-8A9E-4CF5-A4DB-CDCF4355DEDF}"/>
          </ac:picMkLst>
        </pc:picChg>
        <pc:picChg chg="del">
          <ac:chgData name="Vampola, Jill" userId="41c2db73-fe8a-4421-8160-e48464583727" providerId="ADAL" clId="{37FFAC74-8C11-46A2-A1C8-C5EB6EB7E000}" dt="2026-01-12T17:49:41.135" v="963" actId="478"/>
          <ac:picMkLst>
            <pc:docMk/>
            <pc:sldMk cId="1841367664" sldId="434"/>
            <ac:picMk id="6" creationId="{B3B09C1F-9D96-4277-A50A-BEA33DF3CCBE}"/>
          </ac:picMkLst>
        </pc:picChg>
        <pc:picChg chg="add mod ord">
          <ac:chgData name="Vampola, Jill" userId="41c2db73-fe8a-4421-8160-e48464583727" providerId="ADAL" clId="{37FFAC74-8C11-46A2-A1C8-C5EB6EB7E000}" dt="2026-01-12T17:50:06.121" v="973" actId="14100"/>
          <ac:picMkLst>
            <pc:docMk/>
            <pc:sldMk cId="1841367664" sldId="434"/>
            <ac:picMk id="9" creationId="{374F5C7B-A271-49C8-A401-D86D36DD8D19}"/>
          </ac:picMkLst>
        </pc:picChg>
      </pc:sldChg>
      <pc:sldChg chg="addSp delSp modSp add mod ord modAnim">
        <pc:chgData name="Vampola, Jill" userId="41c2db73-fe8a-4421-8160-e48464583727" providerId="ADAL" clId="{37FFAC74-8C11-46A2-A1C8-C5EB6EB7E000}" dt="2026-01-12T20:56:29.922" v="3501"/>
        <pc:sldMkLst>
          <pc:docMk/>
          <pc:sldMk cId="1517022978" sldId="435"/>
        </pc:sldMkLst>
        <pc:cxnChg chg="add del">
          <ac:chgData name="Vampola, Jill" userId="41c2db73-fe8a-4421-8160-e48464583727" providerId="ADAL" clId="{37FFAC74-8C11-46A2-A1C8-C5EB6EB7E000}" dt="2026-01-12T17:51:38.334" v="986" actId="478"/>
          <ac:cxnSpMkLst>
            <pc:docMk/>
            <pc:sldMk cId="1517022978" sldId="435"/>
            <ac:cxnSpMk id="4" creationId="{9005EEC6-0676-423D-B816-1414884C503A}"/>
          </ac:cxnSpMkLst>
        </pc:cxnChg>
        <pc:cxnChg chg="add mod">
          <ac:chgData name="Vampola, Jill" userId="41c2db73-fe8a-4421-8160-e48464583727" providerId="ADAL" clId="{37FFAC74-8C11-46A2-A1C8-C5EB6EB7E000}" dt="2026-01-12T17:51:49.546" v="988" actId="14100"/>
          <ac:cxnSpMkLst>
            <pc:docMk/>
            <pc:sldMk cId="1517022978" sldId="435"/>
            <ac:cxnSpMk id="7" creationId="{1D9419D1-9B79-481A-A456-F1FB1B2DAFE9}"/>
          </ac:cxnSpMkLst>
        </pc:cxnChg>
      </pc:sldChg>
      <pc:sldChg chg="addSp modSp new mod ord modClrScheme modAnim chgLayout">
        <pc:chgData name="Vampola, Jill" userId="41c2db73-fe8a-4421-8160-e48464583727" providerId="ADAL" clId="{37FFAC74-8C11-46A2-A1C8-C5EB6EB7E000}" dt="2026-01-12T20:46:27.373" v="3392" actId="20577"/>
        <pc:sldMkLst>
          <pc:docMk/>
          <pc:sldMk cId="3310988454" sldId="436"/>
        </pc:sldMkLst>
        <pc:spChg chg="mod ord">
          <ac:chgData name="Vampola, Jill" userId="41c2db73-fe8a-4421-8160-e48464583727" providerId="ADAL" clId="{37FFAC74-8C11-46A2-A1C8-C5EB6EB7E000}" dt="2026-01-12T18:32:12.166" v="1197" actId="1076"/>
          <ac:spMkLst>
            <pc:docMk/>
            <pc:sldMk cId="3310988454" sldId="436"/>
            <ac:spMk id="2" creationId="{602D6ECA-F114-4EBB-90DF-D10796CBC3BB}"/>
          </ac:spMkLst>
        </pc:spChg>
        <pc:spChg chg="add mod ord">
          <ac:chgData name="Vampola, Jill" userId="41c2db73-fe8a-4421-8160-e48464583727" providerId="ADAL" clId="{37FFAC74-8C11-46A2-A1C8-C5EB6EB7E000}" dt="2026-01-12T20:46:27.373" v="3392" actId="20577"/>
          <ac:spMkLst>
            <pc:docMk/>
            <pc:sldMk cId="3310988454" sldId="436"/>
            <ac:spMk id="3" creationId="{90AE8EBA-40D4-47BE-BA75-91DB15C381AA}"/>
          </ac:spMkLst>
        </pc:spChg>
      </pc:sldChg>
      <pc:sldChg chg="addSp delSp modSp new mod modClrScheme modAnim chgLayout">
        <pc:chgData name="Vampola, Jill" userId="41c2db73-fe8a-4421-8160-e48464583727" providerId="ADAL" clId="{37FFAC74-8C11-46A2-A1C8-C5EB6EB7E000}" dt="2026-01-12T20:45:01.498" v="3371"/>
        <pc:sldMkLst>
          <pc:docMk/>
          <pc:sldMk cId="2878069511" sldId="437"/>
        </pc:sldMkLst>
        <pc:spChg chg="mod ord">
          <ac:chgData name="Vampola, Jill" userId="41c2db73-fe8a-4421-8160-e48464583727" providerId="ADAL" clId="{37FFAC74-8C11-46A2-A1C8-C5EB6EB7E000}" dt="2026-01-12T19:38:20.207" v="1814" actId="700"/>
          <ac:spMkLst>
            <pc:docMk/>
            <pc:sldMk cId="2878069511" sldId="437"/>
            <ac:spMk id="2" creationId="{B8F0BEBB-5AE8-4AD4-ABE9-898237D02E41}"/>
          </ac:spMkLst>
        </pc:spChg>
        <pc:spChg chg="add del mod">
          <ac:chgData name="Vampola, Jill" userId="41c2db73-fe8a-4421-8160-e48464583727" providerId="ADAL" clId="{37FFAC74-8C11-46A2-A1C8-C5EB6EB7E000}" dt="2026-01-12T19:38:09.800" v="1812" actId="21"/>
          <ac:spMkLst>
            <pc:docMk/>
            <pc:sldMk cId="2878069511" sldId="437"/>
            <ac:spMk id="3" creationId="{CEA12D20-C04F-4F42-AFFF-245BE41A5508}"/>
          </ac:spMkLst>
        </pc:spChg>
        <pc:spChg chg="add mod ord">
          <ac:chgData name="Vampola, Jill" userId="41c2db73-fe8a-4421-8160-e48464583727" providerId="ADAL" clId="{37FFAC74-8C11-46A2-A1C8-C5EB6EB7E000}" dt="2026-01-12T19:44:34.058" v="2045" actId="20577"/>
          <ac:spMkLst>
            <pc:docMk/>
            <pc:sldMk cId="2878069511" sldId="437"/>
            <ac:spMk id="4" creationId="{AC7AC814-56FE-45E3-91C1-F5317B3E3DD5}"/>
          </ac:spMkLst>
        </pc:spChg>
      </pc:sldChg>
      <pc:sldChg chg="addSp modSp new mod ord">
        <pc:chgData name="Vampola, Jill" userId="41c2db73-fe8a-4421-8160-e48464583727" providerId="ADAL" clId="{37FFAC74-8C11-46A2-A1C8-C5EB6EB7E000}" dt="2026-01-12T21:22:33.828" v="3890" actId="1076"/>
        <pc:sldMkLst>
          <pc:docMk/>
          <pc:sldMk cId="1207140630" sldId="438"/>
        </pc:sldMkLst>
        <pc:spChg chg="mod">
          <ac:chgData name="Vampola, Jill" userId="41c2db73-fe8a-4421-8160-e48464583727" providerId="ADAL" clId="{37FFAC74-8C11-46A2-A1C8-C5EB6EB7E000}" dt="2026-01-12T21:22:33.828" v="3890" actId="1076"/>
          <ac:spMkLst>
            <pc:docMk/>
            <pc:sldMk cId="1207140630" sldId="438"/>
            <ac:spMk id="2" creationId="{EEAFA792-C520-41B8-B21C-EE43D68ABECE}"/>
          </ac:spMkLst>
        </pc:spChg>
        <pc:spChg chg="add mod">
          <ac:chgData name="Vampola, Jill" userId="41c2db73-fe8a-4421-8160-e48464583727" providerId="ADAL" clId="{37FFAC74-8C11-46A2-A1C8-C5EB6EB7E000}" dt="2026-01-12T18:59:07.640" v="1387" actId="14100"/>
          <ac:spMkLst>
            <pc:docMk/>
            <pc:sldMk cId="1207140630" sldId="438"/>
            <ac:spMk id="5" creationId="{D49D57DD-4869-4BEF-A280-A0C0F9747074}"/>
          </ac:spMkLst>
        </pc:spChg>
        <pc:picChg chg="add mod">
          <ac:chgData name="Vampola, Jill" userId="41c2db73-fe8a-4421-8160-e48464583727" providerId="ADAL" clId="{37FFAC74-8C11-46A2-A1C8-C5EB6EB7E000}" dt="2026-01-12T18:57:45.383" v="1374" actId="1076"/>
          <ac:picMkLst>
            <pc:docMk/>
            <pc:sldMk cId="1207140630" sldId="438"/>
            <ac:picMk id="4" creationId="{C86A7E94-77B2-4600-8C07-DBC3C133B50C}"/>
          </ac:picMkLst>
        </pc:picChg>
      </pc:sldChg>
      <pc:sldChg chg="addSp delSp modSp new mod ord">
        <pc:chgData name="Vampola, Jill" userId="41c2db73-fe8a-4421-8160-e48464583727" providerId="ADAL" clId="{37FFAC74-8C11-46A2-A1C8-C5EB6EB7E000}" dt="2026-01-12T21:18:04.592" v="3847" actId="1076"/>
        <pc:sldMkLst>
          <pc:docMk/>
          <pc:sldMk cId="4186834560" sldId="439"/>
        </pc:sldMkLst>
        <pc:spChg chg="del">
          <ac:chgData name="Vampola, Jill" userId="41c2db73-fe8a-4421-8160-e48464583727" providerId="ADAL" clId="{37FFAC74-8C11-46A2-A1C8-C5EB6EB7E000}" dt="2026-01-12T18:58:13.740" v="1378" actId="478"/>
          <ac:spMkLst>
            <pc:docMk/>
            <pc:sldMk cId="4186834560" sldId="439"/>
            <ac:spMk id="2" creationId="{15D20E05-09B1-450C-ADFE-A93703F5F32D}"/>
          </ac:spMkLst>
        </pc:spChg>
        <pc:picChg chg="add del mod">
          <ac:chgData name="Vampola, Jill" userId="41c2db73-fe8a-4421-8160-e48464583727" providerId="ADAL" clId="{37FFAC74-8C11-46A2-A1C8-C5EB6EB7E000}" dt="2026-01-12T18:58:44.043" v="1380" actId="478"/>
          <ac:picMkLst>
            <pc:docMk/>
            <pc:sldMk cId="4186834560" sldId="439"/>
            <ac:picMk id="4" creationId="{A833148C-2C2D-4646-91F8-E1774C2C0C5B}"/>
          </ac:picMkLst>
        </pc:picChg>
        <pc:picChg chg="add mod">
          <ac:chgData name="Vampola, Jill" userId="41c2db73-fe8a-4421-8160-e48464583727" providerId="ADAL" clId="{37FFAC74-8C11-46A2-A1C8-C5EB6EB7E000}" dt="2026-01-12T21:18:04.592" v="3847" actId="1076"/>
          <ac:picMkLst>
            <pc:docMk/>
            <pc:sldMk cId="4186834560" sldId="439"/>
            <ac:picMk id="6" creationId="{F4C1D8A6-1DB8-4D91-8088-FD7A0A0A2EFE}"/>
          </ac:picMkLst>
        </pc:picChg>
      </pc:sldChg>
      <pc:sldChg chg="addSp modSp new mod ord modAnim">
        <pc:chgData name="Vampola, Jill" userId="41c2db73-fe8a-4421-8160-e48464583727" providerId="ADAL" clId="{37FFAC74-8C11-46A2-A1C8-C5EB6EB7E000}" dt="2026-01-12T21:47:40.167" v="4512"/>
        <pc:sldMkLst>
          <pc:docMk/>
          <pc:sldMk cId="988772584" sldId="440"/>
        </pc:sldMkLst>
        <pc:spChg chg="mod">
          <ac:chgData name="Vampola, Jill" userId="41c2db73-fe8a-4421-8160-e48464583727" providerId="ADAL" clId="{37FFAC74-8C11-46A2-A1C8-C5EB6EB7E000}" dt="2026-01-12T21:28:24.536" v="4041" actId="14100"/>
          <ac:spMkLst>
            <pc:docMk/>
            <pc:sldMk cId="988772584" sldId="440"/>
            <ac:spMk id="2" creationId="{1D425BF0-BC0F-46AE-AFF6-60BF214B3521}"/>
          </ac:spMkLst>
        </pc:spChg>
        <pc:spChg chg="add mod">
          <ac:chgData name="Vampola, Jill" userId="41c2db73-fe8a-4421-8160-e48464583727" providerId="ADAL" clId="{37FFAC74-8C11-46A2-A1C8-C5EB6EB7E000}" dt="2026-01-12T18:59:21.767" v="1390" actId="14100"/>
          <ac:spMkLst>
            <pc:docMk/>
            <pc:sldMk cId="988772584" sldId="440"/>
            <ac:spMk id="5" creationId="{5DF6BC6D-C314-4E2B-B3B3-88B318A97ED2}"/>
          </ac:spMkLst>
        </pc:spChg>
        <pc:spChg chg="add mod">
          <ac:chgData name="Vampola, Jill" userId="41c2db73-fe8a-4421-8160-e48464583727" providerId="ADAL" clId="{37FFAC74-8C11-46A2-A1C8-C5EB6EB7E000}" dt="2026-01-12T21:23:35.658" v="3948" actId="14100"/>
          <ac:spMkLst>
            <pc:docMk/>
            <pc:sldMk cId="988772584" sldId="440"/>
            <ac:spMk id="8" creationId="{C4E898EC-443B-47A9-803A-7BBB138B692A}"/>
          </ac:spMkLst>
        </pc:spChg>
        <pc:picChg chg="add mod">
          <ac:chgData name="Vampola, Jill" userId="41c2db73-fe8a-4421-8160-e48464583727" providerId="ADAL" clId="{37FFAC74-8C11-46A2-A1C8-C5EB6EB7E000}" dt="2026-01-12T18:59:03.631" v="1386" actId="1076"/>
          <ac:picMkLst>
            <pc:docMk/>
            <pc:sldMk cId="988772584" sldId="440"/>
            <ac:picMk id="4" creationId="{C29E2EBD-F0B1-4FE4-819D-2BAF0435A53A}"/>
          </ac:picMkLst>
        </pc:picChg>
        <pc:picChg chg="add mod">
          <ac:chgData name="Vampola, Jill" userId="41c2db73-fe8a-4421-8160-e48464583727" providerId="ADAL" clId="{37FFAC74-8C11-46A2-A1C8-C5EB6EB7E000}" dt="2026-01-12T18:59:42.848" v="1392" actId="1076"/>
          <ac:picMkLst>
            <pc:docMk/>
            <pc:sldMk cId="988772584" sldId="440"/>
            <ac:picMk id="7" creationId="{5ABEC74A-CCC7-43EB-B597-0C78DC4C0735}"/>
          </ac:picMkLst>
        </pc:picChg>
      </pc:sldChg>
      <pc:sldChg chg="addSp delSp modSp new mod modClrScheme modAnim chgLayout">
        <pc:chgData name="Vampola, Jill" userId="41c2db73-fe8a-4421-8160-e48464583727" providerId="ADAL" clId="{37FFAC74-8C11-46A2-A1C8-C5EB6EB7E000}" dt="2026-01-12T21:53:16.862" v="4575" actId="207"/>
        <pc:sldMkLst>
          <pc:docMk/>
          <pc:sldMk cId="128919865" sldId="441"/>
        </pc:sldMkLst>
        <pc:spChg chg="mod ord">
          <ac:chgData name="Vampola, Jill" userId="41c2db73-fe8a-4421-8160-e48464583727" providerId="ADAL" clId="{37FFAC74-8C11-46A2-A1C8-C5EB6EB7E000}" dt="2026-01-12T20:41:04.436" v="3321" actId="20577"/>
          <ac:spMkLst>
            <pc:docMk/>
            <pc:sldMk cId="128919865" sldId="441"/>
            <ac:spMk id="2" creationId="{71C3D27C-A9CE-4057-B713-B7BD1A78F273}"/>
          </ac:spMkLst>
        </pc:spChg>
        <pc:spChg chg="add mod ord">
          <ac:chgData name="Vampola, Jill" userId="41c2db73-fe8a-4421-8160-e48464583727" providerId="ADAL" clId="{37FFAC74-8C11-46A2-A1C8-C5EB6EB7E000}" dt="2026-01-12T21:53:16.862" v="4575" actId="207"/>
          <ac:spMkLst>
            <pc:docMk/>
            <pc:sldMk cId="128919865" sldId="441"/>
            <ac:spMk id="3" creationId="{B83298A8-BD66-475B-AA55-1B08EC52F754}"/>
          </ac:spMkLst>
        </pc:spChg>
        <pc:picChg chg="add del mod">
          <ac:chgData name="Vampola, Jill" userId="41c2db73-fe8a-4421-8160-e48464583727" providerId="ADAL" clId="{37FFAC74-8C11-46A2-A1C8-C5EB6EB7E000}" dt="2026-01-12T19:34:04.048" v="1591"/>
          <ac:picMkLst>
            <pc:docMk/>
            <pc:sldMk cId="128919865" sldId="441"/>
            <ac:picMk id="4" creationId="{61D5BABD-2CCC-49AF-A837-AC3F82CCA6E5}"/>
          </ac:picMkLst>
        </pc:picChg>
      </pc:sldChg>
      <pc:sldChg chg="addSp delSp modSp new del">
        <pc:chgData name="Vampola, Jill" userId="41c2db73-fe8a-4421-8160-e48464583727" providerId="ADAL" clId="{37FFAC74-8C11-46A2-A1C8-C5EB6EB7E000}" dt="2026-01-12T19:00:08.615" v="1396" actId="680"/>
        <pc:sldMkLst>
          <pc:docMk/>
          <pc:sldMk cId="3951157842" sldId="441"/>
        </pc:sldMkLst>
        <pc:picChg chg="add del mod">
          <ac:chgData name="Vampola, Jill" userId="41c2db73-fe8a-4421-8160-e48464583727" providerId="ADAL" clId="{37FFAC74-8C11-46A2-A1C8-C5EB6EB7E000}" dt="2026-01-12T19:00:08.038" v="1395"/>
          <ac:picMkLst>
            <pc:docMk/>
            <pc:sldMk cId="3951157842" sldId="441"/>
            <ac:picMk id="3" creationId="{72967BE8-47B2-4E23-AF66-B546BFF234FF}"/>
          </ac:picMkLst>
        </pc:picChg>
      </pc:sldChg>
      <pc:sldChg chg="addSp modSp new del">
        <pc:chgData name="Vampola, Jill" userId="41c2db73-fe8a-4421-8160-e48464583727" providerId="ADAL" clId="{37FFAC74-8C11-46A2-A1C8-C5EB6EB7E000}" dt="2026-01-12T19:40:38.906" v="1937" actId="47"/>
        <pc:sldMkLst>
          <pc:docMk/>
          <pc:sldMk cId="568706633" sldId="442"/>
        </pc:sldMkLst>
        <pc:spChg chg="add mod">
          <ac:chgData name="Vampola, Jill" userId="41c2db73-fe8a-4421-8160-e48464583727" providerId="ADAL" clId="{37FFAC74-8C11-46A2-A1C8-C5EB6EB7E000}" dt="2026-01-12T19:38:11.057" v="1813"/>
          <ac:spMkLst>
            <pc:docMk/>
            <pc:sldMk cId="568706633" sldId="442"/>
            <ac:spMk id="3" creationId="{91346D74-4370-4187-B0E9-B57E0F98563D}"/>
          </ac:spMkLst>
        </pc:spChg>
      </pc:sldChg>
      <pc:sldChg chg="modSp mod">
        <pc:chgData name="Vampola, Jill" userId="41c2db73-fe8a-4421-8160-e48464583727" providerId="ADAL" clId="{37FFAC74-8C11-46A2-A1C8-C5EB6EB7E000}" dt="2026-01-12T19:36:42.388" v="1807" actId="20577"/>
        <pc:sldMkLst>
          <pc:docMk/>
          <pc:sldMk cId="2195779830" sldId="443"/>
        </pc:sldMkLst>
        <pc:spChg chg="mod">
          <ac:chgData name="Vampola, Jill" userId="41c2db73-fe8a-4421-8160-e48464583727" providerId="ADAL" clId="{37FFAC74-8C11-46A2-A1C8-C5EB6EB7E000}" dt="2026-01-12T19:36:42.388" v="1807" actId="20577"/>
          <ac:spMkLst>
            <pc:docMk/>
            <pc:sldMk cId="2195779830" sldId="443"/>
            <ac:spMk id="3" creationId="{00000000-0000-0000-0000-000000000000}"/>
          </ac:spMkLst>
        </pc:spChg>
      </pc:sldChg>
      <pc:sldChg chg="modSp add mod modAnim">
        <pc:chgData name="Vampola, Jill" userId="41c2db73-fe8a-4421-8160-e48464583727" providerId="ADAL" clId="{37FFAC74-8C11-46A2-A1C8-C5EB6EB7E000}" dt="2026-01-12T21:39:29.821" v="4452" actId="27636"/>
        <pc:sldMkLst>
          <pc:docMk/>
          <pc:sldMk cId="2589983767" sldId="444"/>
        </pc:sldMkLst>
        <pc:spChg chg="mod">
          <ac:chgData name="Vampola, Jill" userId="41c2db73-fe8a-4421-8160-e48464583727" providerId="ADAL" clId="{37FFAC74-8C11-46A2-A1C8-C5EB6EB7E000}" dt="2026-01-12T20:45:25.739" v="3375" actId="20577"/>
          <ac:spMkLst>
            <pc:docMk/>
            <pc:sldMk cId="2589983767" sldId="444"/>
            <ac:spMk id="2" creationId="{B8F0BEBB-5AE8-4AD4-ABE9-898237D02E41}"/>
          </ac:spMkLst>
        </pc:spChg>
        <pc:spChg chg="mod">
          <ac:chgData name="Vampola, Jill" userId="41c2db73-fe8a-4421-8160-e48464583727" providerId="ADAL" clId="{37FFAC74-8C11-46A2-A1C8-C5EB6EB7E000}" dt="2026-01-12T21:39:29.821" v="4452" actId="27636"/>
          <ac:spMkLst>
            <pc:docMk/>
            <pc:sldMk cId="2589983767" sldId="444"/>
            <ac:spMk id="4" creationId="{AC7AC814-56FE-45E3-91C1-F5317B3E3DD5}"/>
          </ac:spMkLst>
        </pc:spChg>
      </pc:sldChg>
      <pc:sldChg chg="addSp delSp modSp new mod ord modClrScheme modAnim chgLayout">
        <pc:chgData name="Vampola, Jill" userId="41c2db73-fe8a-4421-8160-e48464583727" providerId="ADAL" clId="{37FFAC74-8C11-46A2-A1C8-C5EB6EB7E000}" dt="2026-01-12T21:40:47.170" v="4465" actId="108"/>
        <pc:sldMkLst>
          <pc:docMk/>
          <pc:sldMk cId="2751414732" sldId="445"/>
        </pc:sldMkLst>
        <pc:spChg chg="mod ord">
          <ac:chgData name="Vampola, Jill" userId="41c2db73-fe8a-4421-8160-e48464583727" providerId="ADAL" clId="{37FFAC74-8C11-46A2-A1C8-C5EB6EB7E000}" dt="2026-01-12T21:39:44.805" v="4453" actId="1076"/>
          <ac:spMkLst>
            <pc:docMk/>
            <pc:sldMk cId="2751414732" sldId="445"/>
            <ac:spMk id="2" creationId="{FD7A2B4F-4C04-4613-834A-95401BD0EE7B}"/>
          </ac:spMkLst>
        </pc:spChg>
        <pc:spChg chg="add del mod ord">
          <ac:chgData name="Vampola, Jill" userId="41c2db73-fe8a-4421-8160-e48464583727" providerId="ADAL" clId="{37FFAC74-8C11-46A2-A1C8-C5EB6EB7E000}" dt="2026-01-12T20:07:47.256" v="2396" actId="478"/>
          <ac:spMkLst>
            <pc:docMk/>
            <pc:sldMk cId="2751414732" sldId="445"/>
            <ac:spMk id="3" creationId="{1CAB3149-5B23-481A-A4F3-7BE630CF5BF0}"/>
          </ac:spMkLst>
        </pc:spChg>
        <pc:spChg chg="add mod">
          <ac:chgData name="Vampola, Jill" userId="41c2db73-fe8a-4421-8160-e48464583727" providerId="ADAL" clId="{37FFAC74-8C11-46A2-A1C8-C5EB6EB7E000}" dt="2026-01-12T21:40:47.170" v="4465" actId="108"/>
          <ac:spMkLst>
            <pc:docMk/>
            <pc:sldMk cId="2751414732" sldId="445"/>
            <ac:spMk id="4" creationId="{64F656F4-C8FD-462C-8782-034A11E613B9}"/>
          </ac:spMkLst>
        </pc:spChg>
        <pc:picChg chg="add del mod">
          <ac:chgData name="Vampola, Jill" userId="41c2db73-fe8a-4421-8160-e48464583727" providerId="ADAL" clId="{37FFAC74-8C11-46A2-A1C8-C5EB6EB7E000}" dt="2026-01-12T20:52:33.721" v="3450" actId="478"/>
          <ac:picMkLst>
            <pc:docMk/>
            <pc:sldMk cId="2751414732" sldId="445"/>
            <ac:picMk id="5" creationId="{0BE8C63F-14E5-4575-A7DC-CC1B3A5D42BD}"/>
          </ac:picMkLst>
        </pc:picChg>
        <pc:picChg chg="add mod">
          <ac:chgData name="Vampola, Jill" userId="41c2db73-fe8a-4421-8160-e48464583727" providerId="ADAL" clId="{37FFAC74-8C11-46A2-A1C8-C5EB6EB7E000}" dt="2026-01-12T20:52:41.361" v="3453" actId="1076"/>
          <ac:picMkLst>
            <pc:docMk/>
            <pc:sldMk cId="2751414732" sldId="445"/>
            <ac:picMk id="7" creationId="{5B32E6EE-BD7C-4639-93A3-1E96B83B5D6F}"/>
          </ac:picMkLst>
        </pc:picChg>
      </pc:sldChg>
      <pc:sldChg chg="addSp delSp modSp new mod">
        <pc:chgData name="Vampola, Jill" userId="41c2db73-fe8a-4421-8160-e48464583727" providerId="ADAL" clId="{37FFAC74-8C11-46A2-A1C8-C5EB6EB7E000}" dt="2026-01-12T20:49:57.955" v="3442" actId="20577"/>
        <pc:sldMkLst>
          <pc:docMk/>
          <pc:sldMk cId="820634975" sldId="446"/>
        </pc:sldMkLst>
        <pc:spChg chg="mod">
          <ac:chgData name="Vampola, Jill" userId="41c2db73-fe8a-4421-8160-e48464583727" providerId="ADAL" clId="{37FFAC74-8C11-46A2-A1C8-C5EB6EB7E000}" dt="2026-01-12T20:49:57.955" v="3442" actId="20577"/>
          <ac:spMkLst>
            <pc:docMk/>
            <pc:sldMk cId="820634975" sldId="446"/>
            <ac:spMk id="2" creationId="{A1D63A65-6D74-4C33-8BCA-60096ED530B1}"/>
          </ac:spMkLst>
        </pc:spChg>
        <pc:spChg chg="add del mod">
          <ac:chgData name="Vampola, Jill" userId="41c2db73-fe8a-4421-8160-e48464583727" providerId="ADAL" clId="{37FFAC74-8C11-46A2-A1C8-C5EB6EB7E000}" dt="2026-01-12T20:49:44.130" v="3430" actId="478"/>
          <ac:spMkLst>
            <pc:docMk/>
            <pc:sldMk cId="820634975" sldId="446"/>
            <ac:spMk id="4" creationId="{7EF3178B-0E8D-45C9-9874-8A1A710825E9}"/>
          </ac:spMkLst>
        </pc:spChg>
        <pc:picChg chg="add mod">
          <ac:chgData name="Vampola, Jill" userId="41c2db73-fe8a-4421-8160-e48464583727" providerId="ADAL" clId="{37FFAC74-8C11-46A2-A1C8-C5EB6EB7E000}" dt="2026-01-12T20:49:53.152" v="3435" actId="1076"/>
          <ac:picMkLst>
            <pc:docMk/>
            <pc:sldMk cId="820634975" sldId="446"/>
            <ac:picMk id="6" creationId="{AD6D3643-CA30-49E1-BBA5-9FC6871F1DE8}"/>
          </ac:picMkLst>
        </pc:picChg>
      </pc:sldChg>
      <pc:sldChg chg="modSp new del mod">
        <pc:chgData name="Vampola, Jill" userId="41c2db73-fe8a-4421-8160-e48464583727" providerId="ADAL" clId="{37FFAC74-8C11-46A2-A1C8-C5EB6EB7E000}" dt="2026-01-12T20:25:30.857" v="3080" actId="47"/>
        <pc:sldMkLst>
          <pc:docMk/>
          <pc:sldMk cId="2118631297" sldId="447"/>
        </pc:sldMkLst>
        <pc:spChg chg="mod">
          <ac:chgData name="Vampola, Jill" userId="41c2db73-fe8a-4421-8160-e48464583727" providerId="ADAL" clId="{37FFAC74-8C11-46A2-A1C8-C5EB6EB7E000}" dt="2026-01-12T20:25:08.318" v="3045" actId="20577"/>
          <ac:spMkLst>
            <pc:docMk/>
            <pc:sldMk cId="2118631297" sldId="447"/>
            <ac:spMk id="2" creationId="{2B5F724B-6CB6-4A33-AFAB-DC0F41162D6F}"/>
          </ac:spMkLst>
        </pc:spChg>
      </pc:sldChg>
      <pc:sldChg chg="addSp delSp modSp add mod modAnim">
        <pc:chgData name="Vampola, Jill" userId="41c2db73-fe8a-4421-8160-e48464583727" providerId="ADAL" clId="{37FFAC74-8C11-46A2-A1C8-C5EB6EB7E000}" dt="2026-01-12T21:41:44.962" v="4481" actId="1076"/>
        <pc:sldMkLst>
          <pc:docMk/>
          <pc:sldMk cId="3959429456" sldId="448"/>
        </pc:sldMkLst>
        <pc:spChg chg="mod">
          <ac:chgData name="Vampola, Jill" userId="41c2db73-fe8a-4421-8160-e48464583727" providerId="ADAL" clId="{37FFAC74-8C11-46A2-A1C8-C5EB6EB7E000}" dt="2026-01-12T21:27:00.174" v="4026" actId="1076"/>
          <ac:spMkLst>
            <pc:docMk/>
            <pc:sldMk cId="3959429456" sldId="448"/>
            <ac:spMk id="2" creationId="{2B5F724B-6CB6-4A33-AFAB-DC0F41162D6F}"/>
          </ac:spMkLst>
        </pc:spChg>
        <pc:spChg chg="add mod">
          <ac:chgData name="Vampola, Jill" userId="41c2db73-fe8a-4421-8160-e48464583727" providerId="ADAL" clId="{37FFAC74-8C11-46A2-A1C8-C5EB6EB7E000}" dt="2026-01-12T21:41:44.962" v="4481" actId="1076"/>
          <ac:spMkLst>
            <pc:docMk/>
            <pc:sldMk cId="3959429456" sldId="448"/>
            <ac:spMk id="4" creationId="{1B768FB2-8285-4FF2-BFA3-7E7538B4126C}"/>
          </ac:spMkLst>
        </pc:spChg>
        <pc:picChg chg="add del mod">
          <ac:chgData name="Vampola, Jill" userId="41c2db73-fe8a-4421-8160-e48464583727" providerId="ADAL" clId="{37FFAC74-8C11-46A2-A1C8-C5EB6EB7E000}" dt="2026-01-12T20:53:31.174" v="3454" actId="478"/>
          <ac:picMkLst>
            <pc:docMk/>
            <pc:sldMk cId="3959429456" sldId="448"/>
            <ac:picMk id="5" creationId="{AB2D487A-9966-45FD-B416-A5E94475AE23}"/>
          </ac:picMkLst>
        </pc:picChg>
        <pc:picChg chg="add del mod">
          <ac:chgData name="Vampola, Jill" userId="41c2db73-fe8a-4421-8160-e48464583727" providerId="ADAL" clId="{37FFAC74-8C11-46A2-A1C8-C5EB6EB7E000}" dt="2026-01-12T20:53:59.064" v="3460" actId="478"/>
          <ac:picMkLst>
            <pc:docMk/>
            <pc:sldMk cId="3959429456" sldId="448"/>
            <ac:picMk id="7" creationId="{DE40CF71-790D-484A-B427-3080D9A661C0}"/>
          </ac:picMkLst>
        </pc:picChg>
        <pc:picChg chg="add mod">
          <ac:chgData name="Vampola, Jill" userId="41c2db73-fe8a-4421-8160-e48464583727" providerId="ADAL" clId="{37FFAC74-8C11-46A2-A1C8-C5EB6EB7E000}" dt="2026-01-12T20:54:06.665" v="3464" actId="14100"/>
          <ac:picMkLst>
            <pc:docMk/>
            <pc:sldMk cId="3959429456" sldId="448"/>
            <ac:picMk id="9" creationId="{42948EDF-05A0-4468-9BB0-CBFCFF88D2E8}"/>
          </ac:picMkLst>
        </pc:picChg>
      </pc:sldChg>
      <pc:sldChg chg="addSp delSp modSp new del mod chgLayout">
        <pc:chgData name="Vampola, Jill" userId="41c2db73-fe8a-4421-8160-e48464583727" providerId="ADAL" clId="{37FFAC74-8C11-46A2-A1C8-C5EB6EB7E000}" dt="2026-01-12T20:47:57.475" v="3407" actId="47"/>
        <pc:sldMkLst>
          <pc:docMk/>
          <pc:sldMk cId="1082262235" sldId="449"/>
        </pc:sldMkLst>
        <pc:spChg chg="del">
          <ac:chgData name="Vampola, Jill" userId="41c2db73-fe8a-4421-8160-e48464583727" providerId="ADAL" clId="{37FFAC74-8C11-46A2-A1C8-C5EB6EB7E000}" dt="2026-01-12T20:45:54.251" v="3384" actId="6264"/>
          <ac:spMkLst>
            <pc:docMk/>
            <pc:sldMk cId="1082262235" sldId="449"/>
            <ac:spMk id="2" creationId="{6ED1E467-0B5F-4493-B2A9-DDD7B6231BFA}"/>
          </ac:spMkLst>
        </pc:spChg>
        <pc:spChg chg="add del mod">
          <ac:chgData name="Vampola, Jill" userId="41c2db73-fe8a-4421-8160-e48464583727" providerId="ADAL" clId="{37FFAC74-8C11-46A2-A1C8-C5EB6EB7E000}" dt="2026-01-12T20:47:55.354" v="3406"/>
          <ac:spMkLst>
            <pc:docMk/>
            <pc:sldMk cId="1082262235" sldId="449"/>
            <ac:spMk id="4" creationId="{C5E27DC2-A564-4527-89EF-968427BCBC80}"/>
          </ac:spMkLst>
        </pc:spChg>
        <pc:spChg chg="add del mod ord">
          <ac:chgData name="Vampola, Jill" userId="41c2db73-fe8a-4421-8160-e48464583727" providerId="ADAL" clId="{37FFAC74-8C11-46A2-A1C8-C5EB6EB7E000}" dt="2026-01-12T20:45:55.523" v="3385" actId="6264"/>
          <ac:spMkLst>
            <pc:docMk/>
            <pc:sldMk cId="1082262235" sldId="449"/>
            <ac:spMk id="5" creationId="{BF2D9538-5A90-426F-BDF6-414F9A004A9C}"/>
          </ac:spMkLst>
        </pc:spChg>
        <pc:spChg chg="add del mod ord">
          <ac:chgData name="Vampola, Jill" userId="41c2db73-fe8a-4421-8160-e48464583727" providerId="ADAL" clId="{37FFAC74-8C11-46A2-A1C8-C5EB6EB7E000}" dt="2026-01-12T20:45:58.707" v="3386" actId="6264"/>
          <ac:spMkLst>
            <pc:docMk/>
            <pc:sldMk cId="1082262235" sldId="449"/>
            <ac:spMk id="6" creationId="{D086687A-C409-4AEF-B87C-F8EC1CBB8F2F}"/>
          </ac:spMkLst>
        </pc:spChg>
        <pc:spChg chg="add mod ord">
          <ac:chgData name="Vampola, Jill" userId="41c2db73-fe8a-4421-8160-e48464583727" providerId="ADAL" clId="{37FFAC74-8C11-46A2-A1C8-C5EB6EB7E000}" dt="2026-01-12T20:46:43.350" v="3393" actId="14100"/>
          <ac:spMkLst>
            <pc:docMk/>
            <pc:sldMk cId="1082262235" sldId="449"/>
            <ac:spMk id="7" creationId="{BC2AF0F5-68A9-41B0-8939-6DA7E684FBCF}"/>
          </ac:spMkLst>
        </pc:spChg>
      </pc:sldChg>
      <pc:sldChg chg="modSp add mod">
        <pc:chgData name="Vampola, Jill" userId="41c2db73-fe8a-4421-8160-e48464583727" providerId="ADAL" clId="{37FFAC74-8C11-46A2-A1C8-C5EB6EB7E000}" dt="2026-01-12T21:54:11.643" v="4621" actId="20577"/>
        <pc:sldMkLst>
          <pc:docMk/>
          <pc:sldMk cId="1332398300" sldId="449"/>
        </pc:sldMkLst>
        <pc:spChg chg="mod">
          <ac:chgData name="Vampola, Jill" userId="41c2db73-fe8a-4421-8160-e48464583727" providerId="ADAL" clId="{37FFAC74-8C11-46A2-A1C8-C5EB6EB7E000}" dt="2026-01-12T21:54:11.643" v="4621" actId="20577"/>
          <ac:spMkLst>
            <pc:docMk/>
            <pc:sldMk cId="1332398300" sldId="449"/>
            <ac:spMk id="3" creationId="{B83298A8-BD66-475B-AA55-1B08EC52F754}"/>
          </ac:spMkLst>
        </pc:spChg>
      </pc:sldChg>
      <pc:sldChg chg="addSp modSp new mod">
        <pc:chgData name="Vampola, Jill" userId="41c2db73-fe8a-4421-8160-e48464583727" providerId="ADAL" clId="{37FFAC74-8C11-46A2-A1C8-C5EB6EB7E000}" dt="2026-01-12T21:56:22.895" v="4644" actId="12"/>
        <pc:sldMkLst>
          <pc:docMk/>
          <pc:sldMk cId="180147267" sldId="450"/>
        </pc:sldMkLst>
        <pc:spChg chg="mod">
          <ac:chgData name="Vampola, Jill" userId="41c2db73-fe8a-4421-8160-e48464583727" providerId="ADAL" clId="{37FFAC74-8C11-46A2-A1C8-C5EB6EB7E000}" dt="2026-01-12T21:05:29.071" v="3673" actId="1076"/>
          <ac:spMkLst>
            <pc:docMk/>
            <pc:sldMk cId="180147267" sldId="450"/>
            <ac:spMk id="2" creationId="{8547D944-E265-48FC-BA0C-4B897139FDF0}"/>
          </ac:spMkLst>
        </pc:spChg>
        <pc:spChg chg="add mod">
          <ac:chgData name="Vampola, Jill" userId="41c2db73-fe8a-4421-8160-e48464583727" providerId="ADAL" clId="{37FFAC74-8C11-46A2-A1C8-C5EB6EB7E000}" dt="2026-01-12T21:56:22.895" v="4644" actId="12"/>
          <ac:spMkLst>
            <pc:docMk/>
            <pc:sldMk cId="180147267" sldId="450"/>
            <ac:spMk id="4" creationId="{842981B3-DBBB-4692-826A-F1B8E7ECF49A}"/>
          </ac:spMkLst>
        </pc:spChg>
      </pc:sldChg>
      <pc:sldChg chg="addSp delSp modSp add mod">
        <pc:chgData name="Vampola, Jill" userId="41c2db73-fe8a-4421-8160-e48464583727" providerId="ADAL" clId="{37FFAC74-8C11-46A2-A1C8-C5EB6EB7E000}" dt="2026-01-12T21:54:20.061" v="4622" actId="1076"/>
        <pc:sldMkLst>
          <pc:docMk/>
          <pc:sldMk cId="4161042525" sldId="451"/>
        </pc:sldMkLst>
        <pc:picChg chg="add mod">
          <ac:chgData name="Vampola, Jill" userId="41c2db73-fe8a-4421-8160-e48464583727" providerId="ADAL" clId="{37FFAC74-8C11-46A2-A1C8-C5EB6EB7E000}" dt="2026-01-12T21:54:20.061" v="4622" actId="1076"/>
          <ac:picMkLst>
            <pc:docMk/>
            <pc:sldMk cId="4161042525" sldId="451"/>
            <ac:picMk id="4" creationId="{C68DEEFF-5417-46A9-87FA-9BA53EC4A2CC}"/>
          </ac:picMkLst>
        </pc:picChg>
        <pc:picChg chg="del">
          <ac:chgData name="Vampola, Jill" userId="41c2db73-fe8a-4421-8160-e48464583727" providerId="ADAL" clId="{37FFAC74-8C11-46A2-A1C8-C5EB6EB7E000}" dt="2026-01-12T21:05:57.730" v="3681" actId="478"/>
          <ac:picMkLst>
            <pc:docMk/>
            <pc:sldMk cId="4161042525" sldId="451"/>
            <ac:picMk id="6" creationId="{AD6D3643-CA30-49E1-BBA5-9FC6871F1DE8}"/>
          </ac:picMkLst>
        </pc:picChg>
      </pc:sldChg>
      <pc:sldChg chg="addSp modSp new del mod">
        <pc:chgData name="Vampola, Jill" userId="41c2db73-fe8a-4421-8160-e48464583727" providerId="ADAL" clId="{37FFAC74-8C11-46A2-A1C8-C5EB6EB7E000}" dt="2026-01-12T21:17:10.761" v="3844" actId="47"/>
        <pc:sldMkLst>
          <pc:docMk/>
          <pc:sldMk cId="384068234" sldId="452"/>
        </pc:sldMkLst>
        <pc:picChg chg="add mod">
          <ac:chgData name="Vampola, Jill" userId="41c2db73-fe8a-4421-8160-e48464583727" providerId="ADAL" clId="{37FFAC74-8C11-46A2-A1C8-C5EB6EB7E000}" dt="2026-01-12T21:16:51.551" v="3843" actId="1076"/>
          <ac:picMkLst>
            <pc:docMk/>
            <pc:sldMk cId="384068234" sldId="452"/>
            <ac:picMk id="4" creationId="{1ABC0F35-6427-4090-8C30-3EDAA40143A6}"/>
          </ac:picMkLst>
        </pc:picChg>
      </pc:sldChg>
      <pc:sldChg chg="addSp modSp new mod">
        <pc:chgData name="Vampola, Jill" userId="41c2db73-fe8a-4421-8160-e48464583727" providerId="ADAL" clId="{37FFAC74-8C11-46A2-A1C8-C5EB6EB7E000}" dt="2026-01-12T21:25:29.093" v="4011" actId="1076"/>
        <pc:sldMkLst>
          <pc:docMk/>
          <pc:sldMk cId="1858837509" sldId="452"/>
        </pc:sldMkLst>
        <pc:spChg chg="mod">
          <ac:chgData name="Vampola, Jill" userId="41c2db73-fe8a-4421-8160-e48464583727" providerId="ADAL" clId="{37FFAC74-8C11-46A2-A1C8-C5EB6EB7E000}" dt="2026-01-12T21:25:29.093" v="4011" actId="1076"/>
          <ac:spMkLst>
            <pc:docMk/>
            <pc:sldMk cId="1858837509" sldId="452"/>
            <ac:spMk id="2" creationId="{D1D3EE41-0F34-483F-BC22-ACEE46844C29}"/>
          </ac:spMkLst>
        </pc:spChg>
        <pc:spChg chg="add mod">
          <ac:chgData name="Vampola, Jill" userId="41c2db73-fe8a-4421-8160-e48464583727" providerId="ADAL" clId="{37FFAC74-8C11-46A2-A1C8-C5EB6EB7E000}" dt="2026-01-12T21:24:45.180" v="3994" actId="571"/>
          <ac:spMkLst>
            <pc:docMk/>
            <pc:sldMk cId="1858837509" sldId="452"/>
            <ac:spMk id="3" creationId="{BFA9139F-E487-4B7E-8D10-C81A234B2FBD}"/>
          </ac:spMkLst>
        </pc:spChg>
      </pc:sldChg>
      <pc:sldChg chg="addSp delSp modSp add mod">
        <pc:chgData name="Vampola, Jill" userId="41c2db73-fe8a-4421-8160-e48464583727" providerId="ADAL" clId="{37FFAC74-8C11-46A2-A1C8-C5EB6EB7E000}" dt="2026-01-12T21:32:19.549" v="4070" actId="14100"/>
        <pc:sldMkLst>
          <pc:docMk/>
          <pc:sldMk cId="183571600" sldId="453"/>
        </pc:sldMkLst>
        <pc:spChg chg="mod ord">
          <ac:chgData name="Vampola, Jill" userId="41c2db73-fe8a-4421-8160-e48464583727" providerId="ADAL" clId="{37FFAC74-8C11-46A2-A1C8-C5EB6EB7E000}" dt="2026-01-12T21:32:19.549" v="4070" actId="14100"/>
          <ac:spMkLst>
            <pc:docMk/>
            <pc:sldMk cId="183571600" sldId="453"/>
            <ac:spMk id="4" creationId="{BDB10D32-2DF1-4548-B546-52A5BE5B0070}"/>
          </ac:spMkLst>
        </pc:spChg>
        <pc:picChg chg="del">
          <ac:chgData name="Vampola, Jill" userId="41c2db73-fe8a-4421-8160-e48464583727" providerId="ADAL" clId="{37FFAC74-8C11-46A2-A1C8-C5EB6EB7E000}" dt="2026-01-12T21:31:45.589" v="4062" actId="478"/>
          <ac:picMkLst>
            <pc:docMk/>
            <pc:sldMk cId="183571600" sldId="453"/>
            <ac:picMk id="3" creationId="{E9528D53-8C54-41ED-B48A-4B1828E3007B}"/>
          </ac:picMkLst>
        </pc:picChg>
        <pc:picChg chg="add mod">
          <ac:chgData name="Vampola, Jill" userId="41c2db73-fe8a-4421-8160-e48464583727" providerId="ADAL" clId="{37FFAC74-8C11-46A2-A1C8-C5EB6EB7E000}" dt="2026-01-12T21:31:48.096" v="4064" actId="1076"/>
          <ac:picMkLst>
            <pc:docMk/>
            <pc:sldMk cId="183571600" sldId="453"/>
            <ac:picMk id="5" creationId="{B0BF83FD-8F38-435C-9403-6B51B82E91E6}"/>
          </ac:picMkLst>
        </pc:picChg>
      </pc:sldChg>
      <pc:sldMasterChg chg="delSldLayout">
        <pc:chgData name="Vampola, Jill" userId="41c2db73-fe8a-4421-8160-e48464583727" providerId="ADAL" clId="{37FFAC74-8C11-46A2-A1C8-C5EB6EB7E000}" dt="2026-01-12T19:36:33.847" v="1788" actId="47"/>
        <pc:sldMasterMkLst>
          <pc:docMk/>
          <pc:sldMasterMk cId="2455155807" sldId="2147483660"/>
        </pc:sldMasterMkLst>
        <pc:sldLayoutChg chg="del">
          <pc:chgData name="Vampola, Jill" userId="41c2db73-fe8a-4421-8160-e48464583727" providerId="ADAL" clId="{37FFAC74-8C11-46A2-A1C8-C5EB6EB7E000}" dt="2026-01-12T17:29:16.772" v="820" actId="47"/>
          <pc:sldLayoutMkLst>
            <pc:docMk/>
            <pc:sldMasterMk cId="2455155807" sldId="2147483660"/>
            <pc:sldLayoutMk cId="489399693" sldId="2147483663"/>
          </pc:sldLayoutMkLst>
        </pc:sldLayoutChg>
        <pc:sldLayoutChg chg="del">
          <pc:chgData name="Vampola, Jill" userId="41c2db73-fe8a-4421-8160-e48464583727" providerId="ADAL" clId="{37FFAC74-8C11-46A2-A1C8-C5EB6EB7E000}" dt="2026-01-12T19:36:33.847" v="1788" actId="47"/>
          <pc:sldLayoutMkLst>
            <pc:docMk/>
            <pc:sldMasterMk cId="2455155807" sldId="2147483660"/>
            <pc:sldLayoutMk cId="1834023917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AAAB3-6CD3-4856-9F94-E22546B5F07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EC155-C8FB-41B7-969D-75CF4BEBC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5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Karen’s section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Eliminates the need to repeatedly enter biosketch information • Reduces the administrative burden associated with federal grant submission and reporting requirements • Provides access to a researcher-claimed data repository with information on expertise, employment, education, and professional accomplishments • Allows researchers to describe their scientific contributions in their own language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Karen’s section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Eliminates the need to repeatedly enter biosketch information • Reduces the administrative burden associated with federal grant submission and reporting requirements • Provides access to a researcher-claimed data repository with information on expertise, employment, education, and professional accomplishments • Allows researchers to describe their scientific contributions in their own language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One </a:t>
            </a:r>
            <a:r>
              <a:rPr lang="en-US" dirty="0" err="1"/>
              <a:t>SciENcv</a:t>
            </a:r>
            <a:r>
              <a:rPr lang="en-US" dirty="0"/>
              <a:t> can</a:t>
            </a:r>
            <a:r>
              <a:rPr lang="en-US" baseline="0" dirty="0"/>
              <a:t> have multiple forms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33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5" name="Google Shape;64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5" name="Google Shape;64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881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5" name="Google Shape;64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069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userDrawn="1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7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4DD43-6F5F-4124-A561-AA3B8F5D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451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8651-1C37-474B-BC47-D572CB0408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E0B-F439-4964-B9C3-723D73838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6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8651-1C37-474B-BC47-D572CB0408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E0B-F439-4964-B9C3-723D73838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42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8651-1C37-474B-BC47-D572CB0408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E0B-F439-4964-B9C3-723D73838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8651-1C37-474B-BC47-D572CB0408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E0B-F439-4964-B9C3-723D73838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3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8651-1C37-474B-BC47-D572CB0408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E0B-F439-4964-B9C3-723D73838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0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8651-1C37-474B-BC47-D572CB0408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E0B-F439-4964-B9C3-723D73838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7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8651-1C37-474B-BC47-D572CB0408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E0B-F439-4964-B9C3-723D73838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1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8651-1C37-474B-BC47-D572CB0408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E0B-F439-4964-B9C3-723D73838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8651-1C37-474B-BC47-D572CB0408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E0B-F439-4964-B9C3-723D73838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8651-1C37-474B-BC47-D572CB0408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E0B-F439-4964-B9C3-723D73838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9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45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2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9" name="Google Shape;59;p152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587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3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3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6" name="Google Shape;66;p153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54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5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5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59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6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6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06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33551"/>
            <a:ext cx="10972800" cy="4171949"/>
          </a:xfrm>
        </p:spPr>
        <p:txBody>
          <a:bodyPr/>
          <a:lstStyle>
            <a:lvl1pPr marL="0" indent="0">
              <a:buNone/>
              <a:defRPr/>
            </a:lvl1pPr>
            <a:lvl2pPr marL="304792" indent="0"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9220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6687-0EC9-3C04-932F-2BD0261C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2108-1DC0-D098-893E-78454077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4DB5A-0E70-A5BA-9E18-1DA64449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013F-C0F4-430B-B12E-65CD2D7185F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8BC41-528A-AD82-0660-0D9C35BB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D74B8-7991-08A0-E3E9-E008F3F6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816F-BFC9-4845-8937-C1C01507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6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8651-1C37-474B-BC47-D572CB0408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E0B-F439-4964-B9C3-723D73838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7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5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45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45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145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Google Shape;14;p14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96969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" name="Google Shape;15;p14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155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81" r:id="rId7"/>
    <p:sldLayoutId id="214748368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D8651-1C37-474B-BC47-D572CB04083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AE0B-F439-4964-B9C3-723D73838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sites/default/files/Common%20Form%20NIH%20Biographical%20Sketch_FINAL.pdf" TargetMode="External"/><Relationship Id="rId2" Type="http://schemas.openxmlformats.org/officeDocument/2006/relationships/hyperlink" Target="https://grants.nih.gov/grants-process/write-application/forms-directory/biographical-sketch-common-for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nts.nih.gov/grants/guide/notice-files/NOT-OD-26-018.html" TargetMode="External"/><Relationship Id="rId5" Type="http://schemas.openxmlformats.org/officeDocument/2006/relationships/hyperlink" Target="https://grants.nih.gov/sites/default/files/NIH%20Biographical%20Sketch%20Supplement_FINAL.pdf" TargetMode="External"/><Relationship Id="rId4" Type="http://schemas.openxmlformats.org/officeDocument/2006/relationships/hyperlink" Target="https://grants.nih.gov/grants-process/write-application/forms-directory/nih-biographical-sketch-supplemen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0801" y="6201869"/>
            <a:ext cx="2290398" cy="517831"/>
          </a:xfrm>
        </p:spPr>
        <p:txBody>
          <a:bodyPr>
            <a:normAutofit/>
          </a:bodyPr>
          <a:lstStyle/>
          <a:p>
            <a:r>
              <a:rPr lang="en-US" dirty="0"/>
              <a:t>January 12, 2026</a:t>
            </a:r>
          </a:p>
        </p:txBody>
      </p:sp>
      <p:pic>
        <p:nvPicPr>
          <p:cNvPr id="6" name="Picture 2" descr="Logos | UCSF Brand Ident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82" y="1109999"/>
            <a:ext cx="1682213" cy="12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 Usage – Communications &amp; Mark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75" y="3845216"/>
            <a:ext cx="200024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UCSB Seeking Assistant Professor of Advanced Quantitative Skills,  Psychological and Brain Sciences - HB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63" y="3548731"/>
            <a:ext cx="159414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ile:UC Riverside logo.svg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0" y="2708589"/>
            <a:ext cx="225372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UC Irvine - Santa Monica Colle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54" y="4806508"/>
            <a:ext cx="1961881" cy="9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Download University of California, San Diego (UCSD, UC San Diego) Logo in  SVG Vector or PNG File Format - Logo.win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0" b="32984"/>
          <a:stretch/>
        </p:blipFill>
        <p:spPr bwMode="auto">
          <a:xfrm>
            <a:off x="7158011" y="4520858"/>
            <a:ext cx="2921471" cy="64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UCLA Logo and symbol, meaning, history, PNG, bra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60" y="4746871"/>
            <a:ext cx="1586695" cy="8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File:Ucdavis logo 5 blue.png - Wiki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70" y="2822407"/>
            <a:ext cx="2417995" cy="4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ome - University of California, Berkele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0" y="1725058"/>
            <a:ext cx="1843106" cy="73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Logos | Brand Standard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43" y="2034822"/>
            <a:ext cx="2063012" cy="48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ap of California with UC campus location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14" y="2459967"/>
            <a:ext cx="1741692" cy="20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0" y="3603"/>
            <a:ext cx="12192000" cy="7993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UC Training Grant Consortium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2739" y="4188116"/>
            <a:ext cx="2624240" cy="2460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Committee: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Robin Faria - UCLA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Kelly Lozo - UCLA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Jill Vampola - UCSD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Holly Wright - UCSD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Rachel Reeves, UCD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Yergalem Meharenna, UCI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779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EE41-0F34-483F-BC22-ACEE4684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486" y="1545879"/>
            <a:ext cx="7320813" cy="3766242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Getting started in </a:t>
            </a:r>
            <a:r>
              <a:rPr lang="en-US" sz="8800" dirty="0" err="1"/>
              <a:t>SciENcv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5883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9"/>
          <p:cNvSpPr txBox="1">
            <a:spLocks noGrp="1"/>
          </p:cNvSpPr>
          <p:nvPr>
            <p:ph type="body" idx="1"/>
          </p:nvPr>
        </p:nvSpPr>
        <p:spPr>
          <a:xfrm>
            <a:off x="1261872" y="1507448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206" marR="4483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BC1F04"/>
              </a:buClr>
              <a:buSzPts val="1750"/>
              <a:buNone/>
            </a:pPr>
            <a:r>
              <a:rPr lang="en-US" sz="3200" dirty="0"/>
              <a:t>Log in with </a:t>
            </a:r>
            <a:r>
              <a:rPr lang="en-US" sz="3200" dirty="0" err="1"/>
              <a:t>eRA</a:t>
            </a:r>
            <a:r>
              <a:rPr lang="en-US" sz="3200" dirty="0"/>
              <a:t> Commons or NSF ID login</a:t>
            </a:r>
            <a:endParaRPr sz="3200" dirty="0"/>
          </a:p>
        </p:txBody>
      </p:sp>
      <p:sp>
        <p:nvSpPr>
          <p:cNvPr id="638" name="Google Shape;638;p59"/>
          <p:cNvSpPr txBox="1">
            <a:spLocks noGrp="1"/>
          </p:cNvSpPr>
          <p:nvPr>
            <p:ph type="title"/>
          </p:nvPr>
        </p:nvSpPr>
        <p:spPr>
          <a:xfrm>
            <a:off x="844622" y="451129"/>
            <a:ext cx="9852971" cy="83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 dirty="0"/>
              <a:t>Log into your NCBI Account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0DE7A3-32A2-4694-8709-FDCF5A5E6478}"/>
              </a:ext>
            </a:extLst>
          </p:cNvPr>
          <p:cNvSpPr/>
          <p:nvPr/>
        </p:nvSpPr>
        <p:spPr>
          <a:xfrm>
            <a:off x="1343013" y="6168727"/>
            <a:ext cx="4216539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C1F04"/>
              </a:buClr>
              <a:buSzPts val="175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cs typeface="Arial"/>
                <a:sym typeface="Arial"/>
              </a:rPr>
              <a:t>https://www.ncbi.nlm.nih.gov/sciencv/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EDB48-7784-4D18-999E-FFEF4640E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13" y="2890989"/>
            <a:ext cx="7796474" cy="3192842"/>
          </a:xfrm>
          <a:prstGeom prst="rect">
            <a:avLst/>
          </a:prstGeom>
        </p:spPr>
      </p:pic>
      <p:sp>
        <p:nvSpPr>
          <p:cNvPr id="641" name="Google Shape;641;p59"/>
          <p:cNvSpPr/>
          <p:nvPr/>
        </p:nvSpPr>
        <p:spPr>
          <a:xfrm>
            <a:off x="5117284" y="4504888"/>
            <a:ext cx="1333850" cy="484937"/>
          </a:xfrm>
          <a:custGeom>
            <a:avLst/>
            <a:gdLst/>
            <a:ahLst/>
            <a:cxnLst/>
            <a:rect l="l" t="t" r="r" b="b"/>
            <a:pathLst>
              <a:path w="863600" h="392429" extrusionOk="0">
                <a:moveTo>
                  <a:pt x="863345" y="392429"/>
                </a:moveTo>
                <a:lnTo>
                  <a:pt x="863345" y="0"/>
                </a:lnTo>
                <a:lnTo>
                  <a:pt x="0" y="0"/>
                </a:lnTo>
                <a:lnTo>
                  <a:pt x="0" y="392429"/>
                </a:lnTo>
                <a:lnTo>
                  <a:pt x="19050" y="392429"/>
                </a:lnTo>
                <a:lnTo>
                  <a:pt x="19050" y="38099"/>
                </a:lnTo>
                <a:lnTo>
                  <a:pt x="38100" y="19049"/>
                </a:lnTo>
                <a:lnTo>
                  <a:pt x="38100" y="38099"/>
                </a:lnTo>
                <a:lnTo>
                  <a:pt x="825245" y="38099"/>
                </a:lnTo>
                <a:lnTo>
                  <a:pt x="825245" y="19049"/>
                </a:lnTo>
                <a:lnTo>
                  <a:pt x="844295" y="38099"/>
                </a:lnTo>
                <a:lnTo>
                  <a:pt x="844295" y="392429"/>
                </a:lnTo>
                <a:lnTo>
                  <a:pt x="863345" y="392429"/>
                </a:lnTo>
                <a:close/>
              </a:path>
              <a:path w="863600" h="392429" extrusionOk="0">
                <a:moveTo>
                  <a:pt x="38100" y="38099"/>
                </a:moveTo>
                <a:lnTo>
                  <a:pt x="38100" y="19049"/>
                </a:lnTo>
                <a:lnTo>
                  <a:pt x="19050" y="38099"/>
                </a:lnTo>
                <a:lnTo>
                  <a:pt x="38100" y="38099"/>
                </a:lnTo>
                <a:close/>
              </a:path>
              <a:path w="863600" h="392429" extrusionOk="0">
                <a:moveTo>
                  <a:pt x="38100" y="354329"/>
                </a:moveTo>
                <a:lnTo>
                  <a:pt x="38100" y="38099"/>
                </a:lnTo>
                <a:lnTo>
                  <a:pt x="19050" y="38099"/>
                </a:lnTo>
                <a:lnTo>
                  <a:pt x="19050" y="354329"/>
                </a:lnTo>
                <a:lnTo>
                  <a:pt x="38100" y="354329"/>
                </a:lnTo>
                <a:close/>
              </a:path>
              <a:path w="863600" h="392429" extrusionOk="0">
                <a:moveTo>
                  <a:pt x="844295" y="354329"/>
                </a:moveTo>
                <a:lnTo>
                  <a:pt x="19050" y="354329"/>
                </a:lnTo>
                <a:lnTo>
                  <a:pt x="38100" y="373379"/>
                </a:lnTo>
                <a:lnTo>
                  <a:pt x="38099" y="392429"/>
                </a:lnTo>
                <a:lnTo>
                  <a:pt x="825245" y="392429"/>
                </a:lnTo>
                <a:lnTo>
                  <a:pt x="825245" y="373379"/>
                </a:lnTo>
                <a:lnTo>
                  <a:pt x="844295" y="354329"/>
                </a:lnTo>
                <a:close/>
              </a:path>
              <a:path w="863600" h="392429" extrusionOk="0">
                <a:moveTo>
                  <a:pt x="38099" y="392429"/>
                </a:moveTo>
                <a:lnTo>
                  <a:pt x="38100" y="373379"/>
                </a:lnTo>
                <a:lnTo>
                  <a:pt x="19050" y="354329"/>
                </a:lnTo>
                <a:lnTo>
                  <a:pt x="19050" y="392429"/>
                </a:lnTo>
                <a:lnTo>
                  <a:pt x="38099" y="392429"/>
                </a:lnTo>
                <a:close/>
              </a:path>
              <a:path w="863600" h="392429" extrusionOk="0">
                <a:moveTo>
                  <a:pt x="844295" y="38099"/>
                </a:moveTo>
                <a:lnTo>
                  <a:pt x="825245" y="19049"/>
                </a:lnTo>
                <a:lnTo>
                  <a:pt x="825245" y="38099"/>
                </a:lnTo>
                <a:lnTo>
                  <a:pt x="844295" y="38099"/>
                </a:lnTo>
                <a:close/>
              </a:path>
              <a:path w="863600" h="392429" extrusionOk="0">
                <a:moveTo>
                  <a:pt x="844295" y="354329"/>
                </a:moveTo>
                <a:lnTo>
                  <a:pt x="844295" y="38099"/>
                </a:lnTo>
                <a:lnTo>
                  <a:pt x="825245" y="38099"/>
                </a:lnTo>
                <a:lnTo>
                  <a:pt x="825245" y="354329"/>
                </a:lnTo>
                <a:lnTo>
                  <a:pt x="844295" y="354329"/>
                </a:lnTo>
                <a:close/>
              </a:path>
              <a:path w="863600" h="392429" extrusionOk="0">
                <a:moveTo>
                  <a:pt x="844295" y="392429"/>
                </a:moveTo>
                <a:lnTo>
                  <a:pt x="844295" y="354329"/>
                </a:lnTo>
                <a:lnTo>
                  <a:pt x="825245" y="373379"/>
                </a:lnTo>
                <a:lnTo>
                  <a:pt x="825245" y="392429"/>
                </a:lnTo>
                <a:lnTo>
                  <a:pt x="844295" y="3924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A3930-DB5C-4DA3-B57F-E581C47FF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720" b="9036"/>
          <a:stretch/>
        </p:blipFill>
        <p:spPr>
          <a:xfrm>
            <a:off x="9329897" y="3126402"/>
            <a:ext cx="2735391" cy="272201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0C7FB6-F2D6-4F4B-BF83-58A350030624}"/>
              </a:ext>
            </a:extLst>
          </p:cNvPr>
          <p:cNvCxnSpPr>
            <a:cxnSpLocks/>
          </p:cNvCxnSpPr>
          <p:nvPr/>
        </p:nvCxnSpPr>
        <p:spPr>
          <a:xfrm flipV="1">
            <a:off x="7250059" y="4390289"/>
            <a:ext cx="1889428" cy="96026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4D0C01-B18F-4D8B-96A1-B6D98885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66" y="628650"/>
            <a:ext cx="8458200" cy="5600700"/>
          </a:xfrm>
          <a:prstGeom prst="rect">
            <a:avLst/>
          </a:prstGeom>
        </p:spPr>
      </p:pic>
      <p:sp>
        <p:nvSpPr>
          <p:cNvPr id="7" name="Google Shape;641;p59">
            <a:extLst>
              <a:ext uri="{FF2B5EF4-FFF2-40B4-BE49-F238E27FC236}">
                <a16:creationId xmlns:a16="http://schemas.microsoft.com/office/drawing/2014/main" id="{F1EFB092-0A2E-4371-BF68-57C6D0369DAE}"/>
              </a:ext>
            </a:extLst>
          </p:cNvPr>
          <p:cNvSpPr/>
          <p:nvPr/>
        </p:nvSpPr>
        <p:spPr>
          <a:xfrm>
            <a:off x="5772538" y="5523759"/>
            <a:ext cx="1689859" cy="578841"/>
          </a:xfrm>
          <a:custGeom>
            <a:avLst/>
            <a:gdLst/>
            <a:ahLst/>
            <a:cxnLst/>
            <a:rect l="l" t="t" r="r" b="b"/>
            <a:pathLst>
              <a:path w="863600" h="392429" extrusionOk="0">
                <a:moveTo>
                  <a:pt x="863345" y="392429"/>
                </a:moveTo>
                <a:lnTo>
                  <a:pt x="863345" y="0"/>
                </a:lnTo>
                <a:lnTo>
                  <a:pt x="0" y="0"/>
                </a:lnTo>
                <a:lnTo>
                  <a:pt x="0" y="392429"/>
                </a:lnTo>
                <a:lnTo>
                  <a:pt x="19050" y="392429"/>
                </a:lnTo>
                <a:lnTo>
                  <a:pt x="19050" y="38099"/>
                </a:lnTo>
                <a:lnTo>
                  <a:pt x="38100" y="19049"/>
                </a:lnTo>
                <a:lnTo>
                  <a:pt x="38100" y="38099"/>
                </a:lnTo>
                <a:lnTo>
                  <a:pt x="825245" y="38099"/>
                </a:lnTo>
                <a:lnTo>
                  <a:pt x="825245" y="19049"/>
                </a:lnTo>
                <a:lnTo>
                  <a:pt x="844295" y="38099"/>
                </a:lnTo>
                <a:lnTo>
                  <a:pt x="844295" y="392429"/>
                </a:lnTo>
                <a:lnTo>
                  <a:pt x="863345" y="392429"/>
                </a:lnTo>
                <a:close/>
              </a:path>
              <a:path w="863600" h="392429" extrusionOk="0">
                <a:moveTo>
                  <a:pt x="38100" y="38099"/>
                </a:moveTo>
                <a:lnTo>
                  <a:pt x="38100" y="19049"/>
                </a:lnTo>
                <a:lnTo>
                  <a:pt x="19050" y="38099"/>
                </a:lnTo>
                <a:lnTo>
                  <a:pt x="38100" y="38099"/>
                </a:lnTo>
                <a:close/>
              </a:path>
              <a:path w="863600" h="392429" extrusionOk="0">
                <a:moveTo>
                  <a:pt x="38100" y="354329"/>
                </a:moveTo>
                <a:lnTo>
                  <a:pt x="38100" y="38099"/>
                </a:lnTo>
                <a:lnTo>
                  <a:pt x="19050" y="38099"/>
                </a:lnTo>
                <a:lnTo>
                  <a:pt x="19050" y="354329"/>
                </a:lnTo>
                <a:lnTo>
                  <a:pt x="38100" y="354329"/>
                </a:lnTo>
                <a:close/>
              </a:path>
              <a:path w="863600" h="392429" extrusionOk="0">
                <a:moveTo>
                  <a:pt x="844295" y="354329"/>
                </a:moveTo>
                <a:lnTo>
                  <a:pt x="19050" y="354329"/>
                </a:lnTo>
                <a:lnTo>
                  <a:pt x="38100" y="373379"/>
                </a:lnTo>
                <a:lnTo>
                  <a:pt x="38099" y="392429"/>
                </a:lnTo>
                <a:lnTo>
                  <a:pt x="825245" y="392429"/>
                </a:lnTo>
                <a:lnTo>
                  <a:pt x="825245" y="373379"/>
                </a:lnTo>
                <a:lnTo>
                  <a:pt x="844295" y="354329"/>
                </a:lnTo>
                <a:close/>
              </a:path>
              <a:path w="863600" h="392429" extrusionOk="0">
                <a:moveTo>
                  <a:pt x="38099" y="392429"/>
                </a:moveTo>
                <a:lnTo>
                  <a:pt x="38100" y="373379"/>
                </a:lnTo>
                <a:lnTo>
                  <a:pt x="19050" y="354329"/>
                </a:lnTo>
                <a:lnTo>
                  <a:pt x="19050" y="392429"/>
                </a:lnTo>
                <a:lnTo>
                  <a:pt x="38099" y="392429"/>
                </a:lnTo>
                <a:close/>
              </a:path>
              <a:path w="863600" h="392429" extrusionOk="0">
                <a:moveTo>
                  <a:pt x="844295" y="38099"/>
                </a:moveTo>
                <a:lnTo>
                  <a:pt x="825245" y="19049"/>
                </a:lnTo>
                <a:lnTo>
                  <a:pt x="825245" y="38099"/>
                </a:lnTo>
                <a:lnTo>
                  <a:pt x="844295" y="38099"/>
                </a:lnTo>
                <a:close/>
              </a:path>
              <a:path w="863600" h="392429" extrusionOk="0">
                <a:moveTo>
                  <a:pt x="844295" y="354329"/>
                </a:moveTo>
                <a:lnTo>
                  <a:pt x="844295" y="38099"/>
                </a:lnTo>
                <a:lnTo>
                  <a:pt x="825245" y="38099"/>
                </a:lnTo>
                <a:lnTo>
                  <a:pt x="825245" y="354329"/>
                </a:lnTo>
                <a:lnTo>
                  <a:pt x="844295" y="354329"/>
                </a:lnTo>
                <a:close/>
              </a:path>
              <a:path w="863600" h="392429" extrusionOk="0">
                <a:moveTo>
                  <a:pt x="844295" y="392429"/>
                </a:moveTo>
                <a:lnTo>
                  <a:pt x="844295" y="354329"/>
                </a:lnTo>
                <a:lnTo>
                  <a:pt x="825245" y="373379"/>
                </a:lnTo>
                <a:lnTo>
                  <a:pt x="825245" y="392429"/>
                </a:lnTo>
                <a:lnTo>
                  <a:pt x="844295" y="3924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9" name="Google Shape;260;p16">
            <a:extLst>
              <a:ext uri="{FF2B5EF4-FFF2-40B4-BE49-F238E27FC236}">
                <a16:creationId xmlns:a16="http://schemas.microsoft.com/office/drawing/2014/main" id="{557968C9-5608-4A51-855E-8036B762F58B}"/>
              </a:ext>
            </a:extLst>
          </p:cNvPr>
          <p:cNvCxnSpPr>
            <a:cxnSpLocks/>
          </p:cNvCxnSpPr>
          <p:nvPr/>
        </p:nvCxnSpPr>
        <p:spPr>
          <a:xfrm flipH="1">
            <a:off x="7625361" y="5817805"/>
            <a:ext cx="868096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7941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F2BB83-3159-425B-B590-F95EECCB3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61912"/>
            <a:ext cx="52959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35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F0BBF4-8084-44B9-B9B4-5CE6D2CB9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3"/>
          <a:stretch/>
        </p:blipFill>
        <p:spPr>
          <a:xfrm>
            <a:off x="3489907" y="82328"/>
            <a:ext cx="5212185" cy="63999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916DE8-C4D2-4CC1-A3B3-871F7A7E0A7B}"/>
              </a:ext>
            </a:extLst>
          </p:cNvPr>
          <p:cNvSpPr/>
          <p:nvPr/>
        </p:nvSpPr>
        <p:spPr>
          <a:xfrm>
            <a:off x="294389" y="2274321"/>
            <a:ext cx="2893601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C1F04"/>
              </a:buClr>
              <a:buSzPts val="1750"/>
              <a:buFont typeface="Arial"/>
              <a:buNone/>
              <a:tabLst/>
              <a:defRPr/>
            </a:pPr>
            <a:r>
              <a:rPr lang="en-US" sz="2800" dirty="0"/>
              <a:t>2FA</a:t>
            </a:r>
            <a:br>
              <a:rPr lang="en-US" sz="2800" dirty="0"/>
            </a:br>
            <a:r>
              <a:rPr lang="en-US" sz="2800" dirty="0"/>
              <a:t>Two-Factor Authentication</a:t>
            </a:r>
            <a:endParaRPr lang="en-US" sz="2800" dirty="0"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7D9A3A-DD03-4AD3-BB4C-80CD94841DB0}"/>
              </a:ext>
            </a:extLst>
          </p:cNvPr>
          <p:cNvSpPr/>
          <p:nvPr/>
        </p:nvSpPr>
        <p:spPr>
          <a:xfrm>
            <a:off x="3865830" y="3295462"/>
            <a:ext cx="2230170" cy="479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1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B09C1F-9D96-4277-A50A-BEA33DF3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58" y="871253"/>
            <a:ext cx="9811536" cy="5885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280548-CDF8-4E68-9DC5-8440E519D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59"/>
          <a:stretch/>
        </p:blipFill>
        <p:spPr>
          <a:xfrm>
            <a:off x="1098958" y="92279"/>
            <a:ext cx="9811536" cy="76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A41B44-B46C-49A0-A13B-2A42B2760D24}"/>
              </a:ext>
            </a:extLst>
          </p:cNvPr>
          <p:cNvSpPr/>
          <p:nvPr/>
        </p:nvSpPr>
        <p:spPr>
          <a:xfrm>
            <a:off x="1098958" y="1434517"/>
            <a:ext cx="1954635" cy="503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704;p66">
            <a:extLst>
              <a:ext uri="{FF2B5EF4-FFF2-40B4-BE49-F238E27FC236}">
                <a16:creationId xmlns:a16="http://schemas.microsoft.com/office/drawing/2014/main" id="{C5AAFC86-4A2F-478C-A580-5EE4952A35A3}"/>
              </a:ext>
            </a:extLst>
          </p:cNvPr>
          <p:cNvSpPr txBox="1"/>
          <p:nvPr/>
        </p:nvSpPr>
        <p:spPr>
          <a:xfrm>
            <a:off x="4093475" y="1486152"/>
            <a:ext cx="3012001" cy="40006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Century Schoolbook"/>
                <a:cs typeface="Century Schoolbook"/>
                <a:sym typeface="Century Schoolbook"/>
              </a:rPr>
              <a:t>Landing page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280548-CDF8-4E68-9DC5-8440E519D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59"/>
          <a:stretch/>
        </p:blipFill>
        <p:spPr>
          <a:xfrm>
            <a:off x="1098958" y="92279"/>
            <a:ext cx="9811536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4F5C7B-A271-49C8-A401-D86D36DD8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59" y="854279"/>
            <a:ext cx="9167672" cy="59216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ABFF96-3365-49ED-BC10-6C8675799B62}"/>
              </a:ext>
            </a:extLst>
          </p:cNvPr>
          <p:cNvSpPr/>
          <p:nvPr/>
        </p:nvSpPr>
        <p:spPr>
          <a:xfrm>
            <a:off x="1166164" y="5848524"/>
            <a:ext cx="3432995" cy="823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704;p66">
            <a:extLst>
              <a:ext uri="{FF2B5EF4-FFF2-40B4-BE49-F238E27FC236}">
                <a16:creationId xmlns:a16="http://schemas.microsoft.com/office/drawing/2014/main" id="{92583E0A-8190-4CBF-B0E2-46607026030C}"/>
              </a:ext>
            </a:extLst>
          </p:cNvPr>
          <p:cNvSpPr txBox="1"/>
          <p:nvPr/>
        </p:nvSpPr>
        <p:spPr>
          <a:xfrm>
            <a:off x="3568375" y="1015372"/>
            <a:ext cx="3012001" cy="40006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Century Schoolbook"/>
                <a:cs typeface="Century Schoolbook"/>
                <a:sym typeface="Century Schoolbook"/>
              </a:rPr>
              <a:t>Still Landing page…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36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A792-C520-41B8-B21C-EE43D68A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00" y="374813"/>
            <a:ext cx="9692640" cy="1325562"/>
          </a:xfrm>
        </p:spPr>
        <p:txBody>
          <a:bodyPr/>
          <a:lstStyle/>
          <a:p>
            <a:r>
              <a:rPr lang="en-US" dirty="0"/>
              <a:t>Account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A7E94-77B2-4600-8C07-DBC3C133B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00" y="2400692"/>
            <a:ext cx="10715625" cy="3028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9D57DD-4869-4BEF-A280-A0C0F9747074}"/>
              </a:ext>
            </a:extLst>
          </p:cNvPr>
          <p:cNvSpPr/>
          <p:nvPr/>
        </p:nvSpPr>
        <p:spPr>
          <a:xfrm>
            <a:off x="8912099" y="4096237"/>
            <a:ext cx="1218729" cy="276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4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C1D8A6-1DB8-4D91-8088-FD7A0A0A2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90" y="196627"/>
            <a:ext cx="6657930" cy="64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3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5BF0-BC0F-46AE-AFF6-60BF214B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20244"/>
          </a:xfrm>
        </p:spPr>
        <p:txBody>
          <a:bodyPr/>
          <a:lstStyle/>
          <a:p>
            <a:r>
              <a:rPr lang="en-US" dirty="0"/>
              <a:t>Adding a Delegate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E2EBD-F0B1-4FE4-819D-2BAF0435A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258" y="2346403"/>
            <a:ext cx="8296275" cy="1857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F6BC6D-C314-4E2B-B3B3-88B318A97ED2}"/>
              </a:ext>
            </a:extLst>
          </p:cNvPr>
          <p:cNvSpPr/>
          <p:nvPr/>
        </p:nvSpPr>
        <p:spPr>
          <a:xfrm>
            <a:off x="1859450" y="3598296"/>
            <a:ext cx="1318316" cy="330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C74A-CCC7-43EB-B597-0C78DC4C0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714" y="1749713"/>
            <a:ext cx="4495800" cy="50006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E898EC-443B-47A9-803A-7BBB138B692A}"/>
              </a:ext>
            </a:extLst>
          </p:cNvPr>
          <p:cNvSpPr/>
          <p:nvPr/>
        </p:nvSpPr>
        <p:spPr>
          <a:xfrm>
            <a:off x="5122528" y="4262168"/>
            <a:ext cx="3921884" cy="1568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E8EBA-40D4-47BE-BA75-91DB15C3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2" y="1539089"/>
            <a:ext cx="8595360" cy="4351337"/>
          </a:xfrm>
        </p:spPr>
        <p:txBody>
          <a:bodyPr>
            <a:normAutofit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920"/>
            </a:pPr>
            <a:r>
              <a:rPr lang="en-US" sz="3200" dirty="0" err="1">
                <a:solidFill>
                  <a:schemeClr val="tx1"/>
                </a:solidFill>
              </a:rPr>
              <a:t>SciENcv</a:t>
            </a:r>
            <a:r>
              <a:rPr lang="en-US" sz="3200" dirty="0">
                <a:solidFill>
                  <a:schemeClr val="tx1"/>
                </a:solidFill>
              </a:rPr>
              <a:t> Overview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920"/>
            </a:pPr>
            <a:r>
              <a:rPr lang="en-US" sz="3200" dirty="0">
                <a:solidFill>
                  <a:schemeClr val="tx1"/>
                </a:solidFill>
              </a:rPr>
              <a:t>Common forms Overview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920"/>
            </a:pPr>
            <a:r>
              <a:rPr lang="en-US" sz="2400" dirty="0">
                <a:solidFill>
                  <a:schemeClr val="tx1"/>
                </a:solidFill>
              </a:rPr>
              <a:t>Biographical Sketch &amp; NIH Biographical Sketch </a:t>
            </a:r>
            <a:r>
              <a:rPr lang="en-US" sz="2400" i="1" dirty="0">
                <a:solidFill>
                  <a:schemeClr val="tx1"/>
                </a:solidFill>
              </a:rPr>
              <a:t>Supplement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920"/>
            </a:pPr>
            <a:r>
              <a:rPr lang="en-US" sz="2800" dirty="0">
                <a:solidFill>
                  <a:schemeClr val="tx1"/>
                </a:solidFill>
              </a:rPr>
              <a:t>Will </a:t>
            </a:r>
            <a:r>
              <a:rPr lang="en-US" sz="2800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chemeClr val="tx1"/>
                </a:solidFill>
              </a:rPr>
              <a:t> be covering OS now current and pending other support (CPOS)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920"/>
            </a:pPr>
            <a:r>
              <a:rPr lang="en-US" sz="3200" dirty="0">
                <a:solidFill>
                  <a:schemeClr val="tx1"/>
                </a:solidFill>
              </a:rPr>
              <a:t>Delegation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D6ECA-F114-4EBB-90DF-D10796CB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13527"/>
            <a:ext cx="9692640" cy="132556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109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3"/>
          <p:cNvSpPr txBox="1">
            <a:spLocks noGrp="1"/>
          </p:cNvSpPr>
          <p:nvPr>
            <p:ph type="title"/>
          </p:nvPr>
        </p:nvSpPr>
        <p:spPr>
          <a:xfrm>
            <a:off x="577425" y="188243"/>
            <a:ext cx="9692640" cy="83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 dirty="0"/>
              <a:t>Remember</a:t>
            </a:r>
            <a:endParaRPr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4CADB62-C0B2-47E4-9480-68D87EF31E99}"/>
              </a:ext>
            </a:extLst>
          </p:cNvPr>
          <p:cNvSpPr txBox="1">
            <a:spLocks/>
          </p:cNvSpPr>
          <p:nvPr/>
        </p:nvSpPr>
        <p:spPr>
          <a:xfrm>
            <a:off x="714641" y="1420282"/>
            <a:ext cx="10131410" cy="464554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chemeClr val="tx1"/>
                </a:solidFill>
                <a:latin typeface="+mn-lt"/>
              </a:rPr>
              <a:t>Delegating access allows others to assist you in creating and managing your </a:t>
            </a:r>
            <a:r>
              <a:rPr lang="en-US" sz="3200" kern="0" dirty="0" err="1">
                <a:solidFill>
                  <a:schemeClr val="tx1"/>
                </a:solidFill>
                <a:latin typeface="+mn-lt"/>
              </a:rPr>
              <a:t>SciENcv</a:t>
            </a:r>
            <a:r>
              <a:rPr lang="en-US" sz="3200" kern="0" dirty="0">
                <a:solidFill>
                  <a:schemeClr val="tx1"/>
                </a:solidFill>
                <a:latin typeface="+mn-lt"/>
              </a:rPr>
              <a:t> documents.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chemeClr val="tx1"/>
                </a:solidFill>
                <a:latin typeface="+mn-lt"/>
              </a:rPr>
              <a:t>But they will not be able to </a:t>
            </a:r>
            <a:r>
              <a:rPr lang="en-US" sz="3200" kern="0" dirty="0">
                <a:solidFill>
                  <a:srgbClr val="FF0000"/>
                </a:solidFill>
                <a:latin typeface="+mn-lt"/>
              </a:rPr>
              <a:t>certify</a:t>
            </a:r>
            <a:r>
              <a:rPr lang="en-US" sz="3200" kern="0" dirty="0">
                <a:solidFill>
                  <a:schemeClr val="tx1"/>
                </a:solidFill>
                <a:latin typeface="+mn-lt"/>
              </a:rPr>
              <a:t>! </a:t>
            </a:r>
          </a:p>
          <a:p>
            <a:endParaRPr lang="en-US" sz="3200" kern="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313"/>
              </a:spcAft>
            </a:pPr>
            <a:endParaRPr lang="en-US" sz="3200" kern="0" dirty="0">
              <a:solidFill>
                <a:schemeClr val="tx1"/>
              </a:solidFill>
              <a:latin typeface="+mn-lt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A2A60-6C02-4CD4-B456-15586B1ACBDB}"/>
              </a:ext>
            </a:extLst>
          </p:cNvPr>
          <p:cNvSpPr txBox="1"/>
          <p:nvPr/>
        </p:nvSpPr>
        <p:spPr>
          <a:xfrm>
            <a:off x="488440" y="6065822"/>
            <a:ext cx="10426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https://www.ncbi.nlm.nih.gov/books/NBK53593/#preferences.Account_Settings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356F03E-6E0B-44BC-BD18-5C431CF06AE3}"/>
              </a:ext>
            </a:extLst>
          </p:cNvPr>
          <p:cNvSpPr txBox="1">
            <a:spLocks/>
          </p:cNvSpPr>
          <p:nvPr/>
        </p:nvSpPr>
        <p:spPr>
          <a:xfrm>
            <a:off x="4351871" y="3337625"/>
            <a:ext cx="3164400" cy="31289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16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B09C1F-9D96-4277-A50A-BEA33DF3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58" y="871253"/>
            <a:ext cx="9811536" cy="5885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280548-CDF8-4E68-9DC5-8440E519D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59"/>
          <a:stretch/>
        </p:blipFill>
        <p:spPr>
          <a:xfrm>
            <a:off x="1098958" y="92279"/>
            <a:ext cx="9811536" cy="76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A41B44-B46C-49A0-A13B-2A42B2760D24}"/>
              </a:ext>
            </a:extLst>
          </p:cNvPr>
          <p:cNvSpPr/>
          <p:nvPr/>
        </p:nvSpPr>
        <p:spPr>
          <a:xfrm>
            <a:off x="1098958" y="1434517"/>
            <a:ext cx="1954635" cy="503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704;p66">
            <a:extLst>
              <a:ext uri="{FF2B5EF4-FFF2-40B4-BE49-F238E27FC236}">
                <a16:creationId xmlns:a16="http://schemas.microsoft.com/office/drawing/2014/main" id="{C5AAFC86-4A2F-478C-A580-5EE4952A35A3}"/>
              </a:ext>
            </a:extLst>
          </p:cNvPr>
          <p:cNvSpPr txBox="1"/>
          <p:nvPr/>
        </p:nvSpPr>
        <p:spPr>
          <a:xfrm>
            <a:off x="4093475" y="1486152"/>
            <a:ext cx="3012001" cy="40006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Century Schoolbook"/>
                <a:cs typeface="Century Schoolbook"/>
                <a:sym typeface="Century Schoolbook"/>
              </a:rPr>
              <a:t>Landing page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ABFF96-3365-49ED-BC10-6C8675799B62}"/>
              </a:ext>
            </a:extLst>
          </p:cNvPr>
          <p:cNvSpPr/>
          <p:nvPr/>
        </p:nvSpPr>
        <p:spPr>
          <a:xfrm>
            <a:off x="9311780" y="4479721"/>
            <a:ext cx="1518408" cy="3103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oogle Shape;260;p16">
            <a:extLst>
              <a:ext uri="{FF2B5EF4-FFF2-40B4-BE49-F238E27FC236}">
                <a16:creationId xmlns:a16="http://schemas.microsoft.com/office/drawing/2014/main" id="{1D9419D1-9B79-481A-A456-F1FB1B2DAFE9}"/>
              </a:ext>
            </a:extLst>
          </p:cNvPr>
          <p:cNvCxnSpPr>
            <a:cxnSpLocks/>
          </p:cNvCxnSpPr>
          <p:nvPr/>
        </p:nvCxnSpPr>
        <p:spPr>
          <a:xfrm>
            <a:off x="10143412" y="3621386"/>
            <a:ext cx="0" cy="74043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5170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936634-CD50-484F-ACC4-E91DFF8DE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" r="7351" b="6078"/>
          <a:stretch/>
        </p:blipFill>
        <p:spPr>
          <a:xfrm>
            <a:off x="6434356" y="836802"/>
            <a:ext cx="4463161" cy="5152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52ECA-77B8-48A3-A1C9-904F84E06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17" y="1427352"/>
            <a:ext cx="4562475" cy="43053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9618B4-D407-4150-9D85-8AE8E39CF2F5}"/>
              </a:ext>
            </a:extLst>
          </p:cNvPr>
          <p:cNvCxnSpPr/>
          <p:nvPr/>
        </p:nvCxnSpPr>
        <p:spPr>
          <a:xfrm>
            <a:off x="6705381" y="3632433"/>
            <a:ext cx="11131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1B0EF-70B4-4FAA-81F2-1DE1DF865332}"/>
              </a:ext>
            </a:extLst>
          </p:cNvPr>
          <p:cNvSpPr/>
          <p:nvPr/>
        </p:nvSpPr>
        <p:spPr>
          <a:xfrm>
            <a:off x="6705381" y="4060272"/>
            <a:ext cx="3145871" cy="377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AD7228C-77B0-483C-9F4B-A871E9AE0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21" y="316150"/>
            <a:ext cx="10574448" cy="104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539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Create a New Document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Google Shape;260;p16">
            <a:extLst>
              <a:ext uri="{FF2B5EF4-FFF2-40B4-BE49-F238E27FC236}">
                <a16:creationId xmlns:a16="http://schemas.microsoft.com/office/drawing/2014/main" id="{F1D6C4E8-D7E2-4EFA-96FF-EE754EE5D18A}"/>
              </a:ext>
            </a:extLst>
          </p:cNvPr>
          <p:cNvCxnSpPr>
            <a:cxnSpLocks/>
          </p:cNvCxnSpPr>
          <p:nvPr/>
        </p:nvCxnSpPr>
        <p:spPr>
          <a:xfrm flipH="1">
            <a:off x="2963115" y="4060272"/>
            <a:ext cx="489273" cy="1104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" name="Google Shape;260;p16">
            <a:extLst>
              <a:ext uri="{FF2B5EF4-FFF2-40B4-BE49-F238E27FC236}">
                <a16:creationId xmlns:a16="http://schemas.microsoft.com/office/drawing/2014/main" id="{4C67EDD8-A197-4329-A5ED-B07D67FF520B}"/>
              </a:ext>
            </a:extLst>
          </p:cNvPr>
          <p:cNvCxnSpPr>
            <a:cxnSpLocks/>
          </p:cNvCxnSpPr>
          <p:nvPr/>
        </p:nvCxnSpPr>
        <p:spPr>
          <a:xfrm flipH="1">
            <a:off x="3864422" y="4403667"/>
            <a:ext cx="489273" cy="1104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" name="Google Shape;260;p16">
            <a:extLst>
              <a:ext uri="{FF2B5EF4-FFF2-40B4-BE49-F238E27FC236}">
                <a16:creationId xmlns:a16="http://schemas.microsoft.com/office/drawing/2014/main" id="{72F61BCF-5ECE-42A6-A269-F9227892BBE2}"/>
              </a:ext>
            </a:extLst>
          </p:cNvPr>
          <p:cNvCxnSpPr>
            <a:cxnSpLocks/>
          </p:cNvCxnSpPr>
          <p:nvPr/>
        </p:nvCxnSpPr>
        <p:spPr>
          <a:xfrm flipH="1">
            <a:off x="3375149" y="4770937"/>
            <a:ext cx="489273" cy="1104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" name="Google Shape;260;p16">
            <a:extLst>
              <a:ext uri="{FF2B5EF4-FFF2-40B4-BE49-F238E27FC236}">
                <a16:creationId xmlns:a16="http://schemas.microsoft.com/office/drawing/2014/main" id="{2D1D87E7-80F4-477C-B4D6-95A8B0F453C7}"/>
              </a:ext>
            </a:extLst>
          </p:cNvPr>
          <p:cNvCxnSpPr>
            <a:cxnSpLocks/>
          </p:cNvCxnSpPr>
          <p:nvPr/>
        </p:nvCxnSpPr>
        <p:spPr>
          <a:xfrm flipH="1">
            <a:off x="2453941" y="2564942"/>
            <a:ext cx="489273" cy="1104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22065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7D9F2A-D589-4AC7-A4BB-3929EA2AD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02" y="124318"/>
            <a:ext cx="9413760" cy="64400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373BD1-E323-4425-9F07-FE8EC6F71145}"/>
              </a:ext>
            </a:extLst>
          </p:cNvPr>
          <p:cNvSpPr/>
          <p:nvPr/>
        </p:nvSpPr>
        <p:spPr>
          <a:xfrm>
            <a:off x="1208015" y="4169328"/>
            <a:ext cx="6971251" cy="377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0" name="Google Shape;260;p16">
            <a:extLst>
              <a:ext uri="{FF2B5EF4-FFF2-40B4-BE49-F238E27FC236}">
                <a16:creationId xmlns:a16="http://schemas.microsoft.com/office/drawing/2014/main" id="{5BB751A2-2CBB-469E-88AF-6153FA83C491}"/>
              </a:ext>
            </a:extLst>
          </p:cNvPr>
          <p:cNvCxnSpPr>
            <a:cxnSpLocks/>
          </p:cNvCxnSpPr>
          <p:nvPr/>
        </p:nvCxnSpPr>
        <p:spPr>
          <a:xfrm flipH="1">
            <a:off x="8401618" y="4358080"/>
            <a:ext cx="1186002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5" name="Google Shape;260;p16">
            <a:extLst>
              <a:ext uri="{FF2B5EF4-FFF2-40B4-BE49-F238E27FC236}">
                <a16:creationId xmlns:a16="http://schemas.microsoft.com/office/drawing/2014/main" id="{4B3BDCB1-66C3-4A67-8DA9-7137C76FE17C}"/>
              </a:ext>
            </a:extLst>
          </p:cNvPr>
          <p:cNvCxnSpPr>
            <a:cxnSpLocks/>
          </p:cNvCxnSpPr>
          <p:nvPr/>
        </p:nvCxnSpPr>
        <p:spPr>
          <a:xfrm flipH="1">
            <a:off x="3049511" y="5316239"/>
            <a:ext cx="55376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" name="Google Shape;260;p16">
            <a:extLst>
              <a:ext uri="{FF2B5EF4-FFF2-40B4-BE49-F238E27FC236}">
                <a16:creationId xmlns:a16="http://schemas.microsoft.com/office/drawing/2014/main" id="{23A4FB5E-B84D-4060-ACF1-F2630B94102B}"/>
              </a:ext>
            </a:extLst>
          </p:cNvPr>
          <p:cNvCxnSpPr>
            <a:cxnSpLocks/>
          </p:cNvCxnSpPr>
          <p:nvPr/>
        </p:nvCxnSpPr>
        <p:spPr>
          <a:xfrm flipH="1">
            <a:off x="3049511" y="5631601"/>
            <a:ext cx="55376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" name="Google Shape;260;p16">
            <a:extLst>
              <a:ext uri="{FF2B5EF4-FFF2-40B4-BE49-F238E27FC236}">
                <a16:creationId xmlns:a16="http://schemas.microsoft.com/office/drawing/2014/main" id="{3446D1FA-152D-4C57-A9AB-B300ABE31F31}"/>
              </a:ext>
            </a:extLst>
          </p:cNvPr>
          <p:cNvCxnSpPr>
            <a:cxnSpLocks/>
          </p:cNvCxnSpPr>
          <p:nvPr/>
        </p:nvCxnSpPr>
        <p:spPr>
          <a:xfrm flipH="1">
            <a:off x="4315488" y="5948473"/>
            <a:ext cx="55376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" name="Google Shape;260;p16">
            <a:extLst>
              <a:ext uri="{FF2B5EF4-FFF2-40B4-BE49-F238E27FC236}">
                <a16:creationId xmlns:a16="http://schemas.microsoft.com/office/drawing/2014/main" id="{8AEA49E9-ACFA-48EC-A13D-3877BF9854BD}"/>
              </a:ext>
            </a:extLst>
          </p:cNvPr>
          <p:cNvCxnSpPr>
            <a:cxnSpLocks/>
          </p:cNvCxnSpPr>
          <p:nvPr/>
        </p:nvCxnSpPr>
        <p:spPr>
          <a:xfrm flipH="1">
            <a:off x="9767936" y="5316239"/>
            <a:ext cx="55376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" name="Google Shape;260;p16">
            <a:extLst>
              <a:ext uri="{FF2B5EF4-FFF2-40B4-BE49-F238E27FC236}">
                <a16:creationId xmlns:a16="http://schemas.microsoft.com/office/drawing/2014/main" id="{04C8E41A-7C56-4609-AD22-2EA38C850B37}"/>
              </a:ext>
            </a:extLst>
          </p:cNvPr>
          <p:cNvCxnSpPr>
            <a:cxnSpLocks/>
          </p:cNvCxnSpPr>
          <p:nvPr/>
        </p:nvCxnSpPr>
        <p:spPr>
          <a:xfrm flipH="1">
            <a:off x="7940860" y="5650054"/>
            <a:ext cx="55376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4" name="Google Shape;260;p16">
            <a:extLst>
              <a:ext uri="{FF2B5EF4-FFF2-40B4-BE49-F238E27FC236}">
                <a16:creationId xmlns:a16="http://schemas.microsoft.com/office/drawing/2014/main" id="{77548497-7BAD-40A2-A898-2FF0D266326D}"/>
              </a:ext>
            </a:extLst>
          </p:cNvPr>
          <p:cNvCxnSpPr>
            <a:cxnSpLocks/>
          </p:cNvCxnSpPr>
          <p:nvPr/>
        </p:nvCxnSpPr>
        <p:spPr>
          <a:xfrm flipH="1">
            <a:off x="8494628" y="5948473"/>
            <a:ext cx="55376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1610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0"/>
          <p:cNvSpPr txBox="1">
            <a:spLocks noGrp="1"/>
          </p:cNvSpPr>
          <p:nvPr>
            <p:ph type="title"/>
          </p:nvPr>
        </p:nvSpPr>
        <p:spPr>
          <a:xfrm>
            <a:off x="808866" y="688062"/>
            <a:ext cx="5039673" cy="362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n-US" sz="4000" b="0" i="0" dirty="0">
                <a:solidFill>
                  <a:schemeClr val="tx1"/>
                </a:solidFill>
                <a:effectLst/>
                <a:latin typeface="+mj-lt"/>
              </a:rPr>
              <a:t>Identifying Information, Organization and Location, linking ORCID ID (PID)</a:t>
            </a:r>
            <a:endParaRPr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2D34F-1B9D-4530-8B32-92AE5FE7D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28" y="218114"/>
            <a:ext cx="4118524" cy="6639886"/>
          </a:xfrm>
          <a:prstGeom prst="rect">
            <a:avLst/>
          </a:prstGeom>
        </p:spPr>
      </p:pic>
      <p:cxnSp>
        <p:nvCxnSpPr>
          <p:cNvPr id="10" name="Google Shape;260;p16">
            <a:extLst>
              <a:ext uri="{FF2B5EF4-FFF2-40B4-BE49-F238E27FC236}">
                <a16:creationId xmlns:a16="http://schemas.microsoft.com/office/drawing/2014/main" id="{44FE25B2-A1F7-47D0-8FA2-91F60DF23846}"/>
              </a:ext>
            </a:extLst>
          </p:cNvPr>
          <p:cNvCxnSpPr>
            <a:cxnSpLocks/>
          </p:cNvCxnSpPr>
          <p:nvPr/>
        </p:nvCxnSpPr>
        <p:spPr>
          <a:xfrm flipH="1">
            <a:off x="9789138" y="5503871"/>
            <a:ext cx="640270" cy="39704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0"/>
          <p:cNvSpPr txBox="1">
            <a:spLocks noGrp="1"/>
          </p:cNvSpPr>
          <p:nvPr>
            <p:ph type="title"/>
          </p:nvPr>
        </p:nvSpPr>
        <p:spPr>
          <a:xfrm>
            <a:off x="909535" y="696942"/>
            <a:ext cx="9692640" cy="109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 dirty="0"/>
              <a:t>Add Professional Preparation (education &amp; training)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FEDC2-165F-4182-AC6A-27EC10986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5" y="2107559"/>
            <a:ext cx="9715500" cy="2324100"/>
          </a:xfrm>
          <a:prstGeom prst="rect">
            <a:avLst/>
          </a:prstGeom>
        </p:spPr>
      </p:pic>
      <p:cxnSp>
        <p:nvCxnSpPr>
          <p:cNvPr id="6" name="Google Shape;260;p16">
            <a:extLst>
              <a:ext uri="{FF2B5EF4-FFF2-40B4-BE49-F238E27FC236}">
                <a16:creationId xmlns:a16="http://schemas.microsoft.com/office/drawing/2014/main" id="{174A92F0-8AE2-472B-A8E2-F27A1E13AE50}"/>
              </a:ext>
            </a:extLst>
          </p:cNvPr>
          <p:cNvCxnSpPr>
            <a:cxnSpLocks/>
          </p:cNvCxnSpPr>
          <p:nvPr/>
        </p:nvCxnSpPr>
        <p:spPr>
          <a:xfrm flipH="1">
            <a:off x="3839599" y="3429000"/>
            <a:ext cx="640270" cy="39704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0181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0"/>
          <p:cNvSpPr txBox="1">
            <a:spLocks noGrp="1"/>
          </p:cNvSpPr>
          <p:nvPr>
            <p:ph type="title"/>
          </p:nvPr>
        </p:nvSpPr>
        <p:spPr>
          <a:xfrm>
            <a:off x="909535" y="696943"/>
            <a:ext cx="9692640" cy="74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 dirty="0"/>
              <a:t>Add Professional Preparation (education &amp; training)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CD1C69-5290-499E-8ACA-2CDB16482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420" y="1750539"/>
            <a:ext cx="3677820" cy="4767241"/>
          </a:xfrm>
          <a:prstGeom prst="rect">
            <a:avLst/>
          </a:prstGeom>
        </p:spPr>
      </p:pic>
      <p:cxnSp>
        <p:nvCxnSpPr>
          <p:cNvPr id="8" name="Google Shape;260;p16">
            <a:extLst>
              <a:ext uri="{FF2B5EF4-FFF2-40B4-BE49-F238E27FC236}">
                <a16:creationId xmlns:a16="http://schemas.microsoft.com/office/drawing/2014/main" id="{9FAF5373-4BF1-4054-BE3C-1620113B43BE}"/>
              </a:ext>
            </a:extLst>
          </p:cNvPr>
          <p:cNvCxnSpPr>
            <a:cxnSpLocks/>
          </p:cNvCxnSpPr>
          <p:nvPr/>
        </p:nvCxnSpPr>
        <p:spPr>
          <a:xfrm flipH="1">
            <a:off x="4625658" y="5034995"/>
            <a:ext cx="640270" cy="39704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" name="Google Shape;260;p16">
            <a:extLst>
              <a:ext uri="{FF2B5EF4-FFF2-40B4-BE49-F238E27FC236}">
                <a16:creationId xmlns:a16="http://schemas.microsoft.com/office/drawing/2014/main" id="{174A92F0-8AE2-472B-A8E2-F27A1E13AE50}"/>
              </a:ext>
            </a:extLst>
          </p:cNvPr>
          <p:cNvCxnSpPr>
            <a:cxnSpLocks/>
          </p:cNvCxnSpPr>
          <p:nvPr/>
        </p:nvCxnSpPr>
        <p:spPr>
          <a:xfrm flipH="1">
            <a:off x="5573330" y="2061826"/>
            <a:ext cx="640270" cy="39704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9954DC0-9B67-4B62-8548-037335F64671}"/>
              </a:ext>
            </a:extLst>
          </p:cNvPr>
          <p:cNvSpPr txBox="1"/>
          <p:nvPr/>
        </p:nvSpPr>
        <p:spPr>
          <a:xfrm>
            <a:off x="3840307" y="5791725"/>
            <a:ext cx="72197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4367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0A17D-8C50-474A-81DF-DA20EE54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88" y="356135"/>
            <a:ext cx="9692640" cy="1325562"/>
          </a:xfrm>
        </p:spPr>
        <p:txBody>
          <a:bodyPr/>
          <a:lstStyle/>
          <a:p>
            <a:r>
              <a:rPr lang="en-US" dirty="0"/>
              <a:t>Appointments and Positions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ECFBE-F431-47D0-BBF4-8E949768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29" y="1876075"/>
            <a:ext cx="10677525" cy="4095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8F3639-FC1A-46CD-AAF5-DA1A9172B851}"/>
              </a:ext>
            </a:extLst>
          </p:cNvPr>
          <p:cNvSpPr/>
          <p:nvPr/>
        </p:nvSpPr>
        <p:spPr>
          <a:xfrm>
            <a:off x="847288" y="3923950"/>
            <a:ext cx="2533475" cy="377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574D-A5F5-496A-8CBC-488AE873DA72}"/>
              </a:ext>
            </a:extLst>
          </p:cNvPr>
          <p:cNvSpPr txBox="1"/>
          <p:nvPr/>
        </p:nvSpPr>
        <p:spPr>
          <a:xfrm>
            <a:off x="8675521" y="1441848"/>
            <a:ext cx="3193572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Reverse chronological order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FF0000"/>
                </a:solidFill>
              </a:rPr>
              <a:t>Academic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FF0000"/>
                </a:solidFill>
              </a:rPr>
              <a:t>Professional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FF0000"/>
                </a:solidFill>
              </a:rPr>
              <a:t>Institutional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FF0000"/>
                </a:solidFill>
              </a:rPr>
              <a:t>Full, part-time and voluntary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FF0000"/>
                </a:solidFill>
              </a:rPr>
              <a:t>Foreign and Domestic appointments and positions (up to 3 years)</a:t>
            </a:r>
          </a:p>
        </p:txBody>
      </p:sp>
    </p:spTree>
    <p:extLst>
      <p:ext uri="{BB962C8B-B14F-4D97-AF65-F5344CB8AC3E}">
        <p14:creationId xmlns:p14="http://schemas.microsoft.com/office/powerpoint/2010/main" val="1547058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95658C-7792-4554-B83E-36DFE207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907" y="440356"/>
            <a:ext cx="7014599" cy="59772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3357A4-6D22-4F68-B95A-8171CFD41690}"/>
              </a:ext>
            </a:extLst>
          </p:cNvPr>
          <p:cNvSpPr/>
          <p:nvPr/>
        </p:nvSpPr>
        <p:spPr>
          <a:xfrm>
            <a:off x="3981975" y="4358412"/>
            <a:ext cx="2114025" cy="33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C1072B-8F69-4766-BC26-2A1F679A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982" y="577516"/>
            <a:ext cx="2684486" cy="1325562"/>
          </a:xfrm>
        </p:spPr>
        <p:txBody>
          <a:bodyPr/>
          <a:lstStyle/>
          <a:p>
            <a:r>
              <a:rPr lang="en-US" dirty="0"/>
              <a:t>Products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91056-16B9-41B1-8DF0-BB2F5E73CFC9}"/>
              </a:ext>
            </a:extLst>
          </p:cNvPr>
          <p:cNvSpPr txBox="1"/>
          <p:nvPr/>
        </p:nvSpPr>
        <p:spPr>
          <a:xfrm>
            <a:off x="981777" y="3599849"/>
            <a:ext cx="215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 Total</a:t>
            </a:r>
          </a:p>
        </p:txBody>
      </p:sp>
    </p:spTree>
    <p:extLst>
      <p:ext uri="{BB962C8B-B14F-4D97-AF65-F5344CB8AC3E}">
        <p14:creationId xmlns:p14="http://schemas.microsoft.com/office/powerpoint/2010/main" val="2642688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96C9-F736-F11F-8310-663F4D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 anchor="ctr">
            <a:normAutofit/>
          </a:bodyPr>
          <a:lstStyle/>
          <a:p>
            <a:r>
              <a:rPr lang="en-US" dirty="0"/>
              <a:t>What is a Research Product?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735C-1A90-10D9-2A8D-4C4A5F50E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05" y="1799924"/>
            <a:ext cx="3945204" cy="4351338"/>
          </a:xfrm>
        </p:spPr>
        <p:txBody>
          <a:bodyPr anchor="ctr">
            <a:noAutofit/>
          </a:bodyPr>
          <a:lstStyle/>
          <a:p>
            <a:pPr lvl="0">
              <a:buClr>
                <a:schemeClr val="tx1"/>
              </a:buClr>
            </a:pPr>
            <a:r>
              <a:rPr lang="en-US" sz="2000" dirty="0"/>
              <a:t>Publications</a:t>
            </a:r>
          </a:p>
          <a:p>
            <a:pPr lvl="0">
              <a:buClr>
                <a:schemeClr val="tx1"/>
              </a:buClr>
            </a:pPr>
            <a:r>
              <a:rPr lang="en-US" sz="2000" dirty="0"/>
              <a:t>Conference papers</a:t>
            </a:r>
          </a:p>
          <a:p>
            <a:pPr lvl="0">
              <a:buClr>
                <a:schemeClr val="tx1"/>
              </a:buClr>
            </a:pPr>
            <a:r>
              <a:rPr lang="en-US" sz="2000" dirty="0"/>
              <a:t>Presentations</a:t>
            </a:r>
          </a:p>
          <a:p>
            <a:pPr lvl="0">
              <a:buClr>
                <a:schemeClr val="tx1"/>
              </a:buClr>
            </a:pPr>
            <a:r>
              <a:rPr lang="en-US" sz="2000" dirty="0"/>
              <a:t>Website(s) or other Internet site(s);</a:t>
            </a:r>
          </a:p>
          <a:p>
            <a:pPr lvl="0">
              <a:buClr>
                <a:schemeClr val="tx1"/>
              </a:buClr>
            </a:pPr>
            <a:r>
              <a:rPr lang="en-US" sz="2000" dirty="0"/>
              <a:t>Technologies or techniques;</a:t>
            </a:r>
          </a:p>
          <a:p>
            <a:pPr lvl="0">
              <a:buClr>
                <a:schemeClr val="tx1"/>
              </a:buClr>
            </a:pPr>
            <a:r>
              <a:rPr lang="en-US" sz="2000" dirty="0"/>
              <a:t>Inventions, patents, patent applications, and/or licenses; and</a:t>
            </a:r>
          </a:p>
          <a:p>
            <a:pPr lvl="0">
              <a:buClr>
                <a:schemeClr val="tx1"/>
              </a:buClr>
            </a:pPr>
            <a:r>
              <a:rPr lang="en-US" sz="2000" dirty="0"/>
              <a:t>Data, databases, or datasets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61C8D54-9494-4319-8B09-EFB8702B691E}"/>
              </a:ext>
            </a:extLst>
          </p:cNvPr>
          <p:cNvSpPr txBox="1">
            <a:spLocks/>
          </p:cNvSpPr>
          <p:nvPr/>
        </p:nvSpPr>
        <p:spPr>
          <a:xfrm>
            <a:off x="5976837" y="1690688"/>
            <a:ext cx="39452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000" dirty="0"/>
              <a:t>Physical collections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Audio or video products</a:t>
            </a:r>
            <a:br>
              <a:rPr lang="en-US" sz="2000" dirty="0"/>
            </a:br>
            <a:r>
              <a:rPr lang="en-US" sz="2000" dirty="0"/>
              <a:t>Software</a:t>
            </a:r>
          </a:p>
          <a:p>
            <a:pPr>
              <a:buClr>
                <a:schemeClr val="tx1"/>
              </a:buClr>
            </a:pPr>
            <a:r>
              <a:rPr lang="en-US" sz="2000" kern="0" dirty="0"/>
              <a:t>Educational aids or curricula</a:t>
            </a:r>
          </a:p>
          <a:p>
            <a:pPr>
              <a:buClr>
                <a:schemeClr val="tx1"/>
              </a:buClr>
            </a:pPr>
            <a:r>
              <a:rPr lang="en-US" sz="2000" kern="0" dirty="0"/>
              <a:t>Instruments or equipment</a:t>
            </a:r>
          </a:p>
          <a:p>
            <a:pPr>
              <a:buClr>
                <a:schemeClr val="tx1"/>
              </a:buClr>
            </a:pPr>
            <a:r>
              <a:rPr lang="en-US" sz="2000" kern="0" dirty="0"/>
              <a:t>Research material</a:t>
            </a:r>
          </a:p>
          <a:p>
            <a:pPr>
              <a:buClr>
                <a:schemeClr val="tx1"/>
              </a:buClr>
            </a:pPr>
            <a:r>
              <a:rPr lang="en-US" sz="2000" kern="0" dirty="0"/>
              <a:t>Interventions (e.g., clinical or educational)</a:t>
            </a:r>
          </a:p>
          <a:p>
            <a:pPr>
              <a:buClr>
                <a:schemeClr val="tx1"/>
              </a:buClr>
            </a:pPr>
            <a:r>
              <a:rPr lang="en-US" sz="2000" kern="0" dirty="0"/>
              <a:t>New business creations</a:t>
            </a:r>
          </a:p>
        </p:txBody>
      </p:sp>
    </p:spTree>
    <p:extLst>
      <p:ext uri="{BB962C8B-B14F-4D97-AF65-F5344CB8AC3E}">
        <p14:creationId xmlns:p14="http://schemas.microsoft.com/office/powerpoint/2010/main" val="344705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2;p58">
            <a:extLst>
              <a:ext uri="{FF2B5EF4-FFF2-40B4-BE49-F238E27FC236}">
                <a16:creationId xmlns:a16="http://schemas.microsoft.com/office/drawing/2014/main" id="{26E7958E-F6D7-44A3-99C8-579E930B62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spcBef>
                <a:spcPts val="0"/>
              </a:spcBef>
              <a:buSzPts val="1920"/>
              <a:buNone/>
            </a:pPr>
            <a:r>
              <a:rPr lang="en-US" sz="3200" dirty="0"/>
              <a:t>The </a:t>
            </a:r>
            <a:r>
              <a:rPr lang="en-US" sz="3200" dirty="0">
                <a:solidFill>
                  <a:schemeClr val="accent2"/>
                </a:solidFill>
              </a:rPr>
              <a:t>Sci</a:t>
            </a:r>
            <a:r>
              <a:rPr lang="en-US" sz="3200" dirty="0"/>
              <a:t>ence </a:t>
            </a:r>
            <a:r>
              <a:rPr lang="en-US" sz="3200" dirty="0">
                <a:solidFill>
                  <a:schemeClr val="accent2"/>
                </a:solidFill>
              </a:rPr>
              <a:t>E</a:t>
            </a:r>
            <a:r>
              <a:rPr lang="en-US" sz="3200" dirty="0"/>
              <a:t>xperts </a:t>
            </a:r>
            <a:r>
              <a:rPr lang="en-US" sz="3200" dirty="0">
                <a:solidFill>
                  <a:schemeClr val="accent2"/>
                </a:solidFill>
              </a:rPr>
              <a:t>N</a:t>
            </a:r>
            <a:r>
              <a:rPr lang="en-US" sz="3200" dirty="0"/>
              <a:t>etwork </a:t>
            </a:r>
            <a:r>
              <a:rPr lang="en-US" sz="3200" dirty="0">
                <a:solidFill>
                  <a:schemeClr val="accent2"/>
                </a:solidFill>
              </a:rPr>
              <a:t>C</a:t>
            </a:r>
            <a:r>
              <a:rPr lang="en-US" sz="3200" dirty="0"/>
              <a:t>urriculum </a:t>
            </a:r>
            <a:r>
              <a:rPr lang="en-US" sz="3200" dirty="0">
                <a:solidFill>
                  <a:schemeClr val="accent2"/>
                </a:solidFill>
              </a:rPr>
              <a:t>V</a:t>
            </a:r>
            <a:r>
              <a:rPr lang="en-US" sz="3200" dirty="0"/>
              <a:t>itae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lang="en-US" sz="3200" dirty="0">
              <a:solidFill>
                <a:schemeClr val="tx1"/>
              </a:solidFill>
              <a:sym typeface="Century Schoolbook"/>
            </a:endParaRPr>
          </a:p>
          <a:p>
            <a:pPr marL="0" lvl="0" indent="0">
              <a:spcBef>
                <a:spcPts val="0"/>
              </a:spcBef>
              <a:buSzPts val="1920"/>
              <a:buNone/>
            </a:pPr>
            <a:r>
              <a:rPr lang="en-US" sz="3200" dirty="0">
                <a:solidFill>
                  <a:schemeClr val="tx1"/>
                </a:solidFill>
                <a:sym typeface="Century Schoolbook"/>
              </a:rPr>
              <a:t>NCBI’s platform for </a:t>
            </a:r>
            <a:r>
              <a:rPr lang="en-US" sz="3200" dirty="0"/>
              <a:t>creating, managing and submit </a:t>
            </a:r>
            <a:r>
              <a:rPr lang="en-US" sz="3200" dirty="0" err="1"/>
              <a:t>biosketches</a:t>
            </a:r>
            <a:r>
              <a:rPr lang="en-US" sz="3200" dirty="0"/>
              <a:t> and Current &amp; Pending (Other) Support documents for federal (NIH, NSF, etc.) grant applications.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9659D-389E-4ABC-B257-7C2213B8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SciENCV</a:t>
            </a:r>
            <a:r>
              <a:rPr lang="en-US" dirty="0"/>
              <a:t>?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400354-6612-4847-A099-D35F5BC1C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9" t="10659" r="8504" b="22302"/>
          <a:stretch/>
        </p:blipFill>
        <p:spPr>
          <a:xfrm>
            <a:off x="7950876" y="5068523"/>
            <a:ext cx="2868329" cy="98177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BA0E23-8033-4448-A5F5-51FDFF819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59" y="365760"/>
            <a:ext cx="9425553" cy="6400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C942DD-C0ED-4C49-8A58-9CB5EEA5EBB0}"/>
              </a:ext>
            </a:extLst>
          </p:cNvPr>
          <p:cNvSpPr/>
          <p:nvPr/>
        </p:nvSpPr>
        <p:spPr>
          <a:xfrm>
            <a:off x="6862196" y="1910593"/>
            <a:ext cx="1057012" cy="320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01134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88E200-C0AB-49E5-A4CD-F670A93F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1297732"/>
            <a:ext cx="10391775" cy="4076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20CDF9-3467-4AB5-B13A-A94404572D53}"/>
              </a:ext>
            </a:extLst>
          </p:cNvPr>
          <p:cNvSpPr txBox="1"/>
          <p:nvPr/>
        </p:nvSpPr>
        <p:spPr>
          <a:xfrm>
            <a:off x="900112" y="712957"/>
            <a:ext cx="108437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400"/>
              <a:buFont typeface="Century Schoolbook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Century Schoolbook"/>
                <a:cs typeface="Century Schoolbook"/>
                <a:sym typeface="Century Schoolbook"/>
              </a:rPr>
              <a:t>Search PubMed directly from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Century Schoolbook"/>
                <a:cs typeface="Century Schoolbook"/>
                <a:sym typeface="Century Schoolbook"/>
              </a:rPr>
              <a:t>SciENcv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FFE37-1733-4F9B-9A77-36D70233BD4C}"/>
              </a:ext>
            </a:extLst>
          </p:cNvPr>
          <p:cNvSpPr txBox="1"/>
          <p:nvPr/>
        </p:nvSpPr>
        <p:spPr>
          <a:xfrm>
            <a:off x="3047197" y="5580786"/>
            <a:ext cx="6097604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Search PubMed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solidFill>
                  <a:srgbClr val="FFFFFF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Add manually into My Bibliography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Find via </a:t>
            </a:r>
            <a:r>
              <a:rPr lang="en-US" sz="2000" kern="100" dirty="0" err="1">
                <a:solidFill>
                  <a:srgbClr val="FFFFFF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ORCiD</a:t>
            </a:r>
            <a:endParaRPr lang="en-US" sz="2000" kern="100" dirty="0">
              <a:solidFill>
                <a:srgbClr val="FFFFF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09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BA0E23-8033-4448-A5F5-51FDFF819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59" y="365760"/>
            <a:ext cx="9425553" cy="6400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C942DD-C0ED-4C49-8A58-9CB5EEA5EBB0}"/>
              </a:ext>
            </a:extLst>
          </p:cNvPr>
          <p:cNvSpPr/>
          <p:nvPr/>
        </p:nvSpPr>
        <p:spPr>
          <a:xfrm>
            <a:off x="8061822" y="1910593"/>
            <a:ext cx="1778464" cy="320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25397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BF62A2-3AA2-40AC-8294-F7B42F64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92" y="252608"/>
            <a:ext cx="9612345" cy="647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72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F83FD-8F38-435C-9403-6B51B82E9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37" y="1875812"/>
            <a:ext cx="8715375" cy="2581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B10D32-2DF1-4548-B546-52A5BE5B0070}"/>
              </a:ext>
            </a:extLst>
          </p:cNvPr>
          <p:cNvSpPr/>
          <p:nvPr/>
        </p:nvSpPr>
        <p:spPr>
          <a:xfrm>
            <a:off x="3041964" y="2000817"/>
            <a:ext cx="760491" cy="452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3571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F5267-358C-49E6-9230-268A9A187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285750"/>
            <a:ext cx="7953375" cy="6286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98E34F-A906-4D8A-899A-B212AF8CED8F}"/>
              </a:ext>
            </a:extLst>
          </p:cNvPr>
          <p:cNvSpPr/>
          <p:nvPr/>
        </p:nvSpPr>
        <p:spPr>
          <a:xfrm>
            <a:off x="2206305" y="5872295"/>
            <a:ext cx="2046913" cy="327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2A211-A724-401E-BF7A-0F6E34897ADD}"/>
              </a:ext>
            </a:extLst>
          </p:cNvPr>
          <p:cNvSpPr/>
          <p:nvPr/>
        </p:nvSpPr>
        <p:spPr>
          <a:xfrm>
            <a:off x="6536422" y="479572"/>
            <a:ext cx="2238462" cy="418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40514-8B5D-487B-B550-C08EFC8E6B37}"/>
              </a:ext>
            </a:extLst>
          </p:cNvPr>
          <p:cNvSpPr txBox="1"/>
          <p:nvPr/>
        </p:nvSpPr>
        <p:spPr>
          <a:xfrm>
            <a:off x="6863681" y="5070951"/>
            <a:ext cx="2867460" cy="11285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86000"/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Personal statement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86000"/>
              <a:buFont typeface="+mj-lt"/>
              <a:buAutoNum type="arabicPeriod"/>
              <a:tabLst>
                <a:tab pos="457200" algn="l"/>
              </a:tabLst>
            </a:pPr>
            <a:r>
              <a:rPr lang="en-US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Honors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ct val="86000"/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Contributions to science</a:t>
            </a:r>
          </a:p>
        </p:txBody>
      </p:sp>
    </p:spTree>
    <p:extLst>
      <p:ext uri="{BB962C8B-B14F-4D97-AF65-F5344CB8AC3E}">
        <p14:creationId xmlns:p14="http://schemas.microsoft.com/office/powerpoint/2010/main" val="91413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503AE-4855-4D24-BD1B-FC1E66FE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60" y="180975"/>
            <a:ext cx="8772162" cy="6677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162CE2-7A1A-4D8C-BB76-78A45D6D42E0}"/>
              </a:ext>
            </a:extLst>
          </p:cNvPr>
          <p:cNvSpPr txBox="1"/>
          <p:nvPr/>
        </p:nvSpPr>
        <p:spPr>
          <a:xfrm>
            <a:off x="3137025" y="3619123"/>
            <a:ext cx="631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May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solidFill>
                  <a:schemeClr val="bg1"/>
                </a:solidFill>
              </a:rPr>
              <a:t> longer include up to 4 publications/products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May include Research support up to 3 years</a:t>
            </a:r>
          </a:p>
        </p:txBody>
      </p:sp>
    </p:spTree>
    <p:extLst>
      <p:ext uri="{BB962C8B-B14F-4D97-AF65-F5344CB8AC3E}">
        <p14:creationId xmlns:p14="http://schemas.microsoft.com/office/powerpoint/2010/main" val="2892296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2E745-1BCE-41AF-9203-BBCF5595E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550"/>
          <a:stretch/>
        </p:blipFill>
        <p:spPr>
          <a:xfrm>
            <a:off x="2449585" y="329198"/>
            <a:ext cx="6842145" cy="26069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53B52B-1F94-455D-B802-C8939207414A}"/>
              </a:ext>
            </a:extLst>
          </p:cNvPr>
          <p:cNvSpPr/>
          <p:nvPr/>
        </p:nvSpPr>
        <p:spPr>
          <a:xfrm>
            <a:off x="2583809" y="2206305"/>
            <a:ext cx="906011" cy="260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24DF62-24BE-4D86-9B07-1F76DD30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844" y="2336334"/>
            <a:ext cx="4314825" cy="35528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2D4AAF-99DA-42A2-8517-42C7C7128C3E}"/>
              </a:ext>
            </a:extLst>
          </p:cNvPr>
          <p:cNvSpPr txBox="1">
            <a:spLocks/>
          </p:cNvSpPr>
          <p:nvPr/>
        </p:nvSpPr>
        <p:spPr>
          <a:xfrm>
            <a:off x="287190" y="3157614"/>
            <a:ext cx="4111555" cy="331127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b="1" kern="0" dirty="0">
                <a:solidFill>
                  <a:schemeClr val="tx1"/>
                </a:solidFill>
                <a:latin typeface="+mn-lt"/>
              </a:rPr>
              <a:t>Up to 15 entries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+mn-lt"/>
              </a:rPr>
              <a:t>Include Licensures/Board certifications</a:t>
            </a:r>
            <a:br>
              <a:rPr lang="en-US" sz="2200" kern="0" dirty="0">
                <a:solidFill>
                  <a:schemeClr val="tx1"/>
                </a:solidFill>
                <a:latin typeface="+mn-lt"/>
              </a:rPr>
            </a:br>
            <a:endParaRPr lang="en-US" sz="2200" kern="0" dirty="0">
              <a:solidFill>
                <a:schemeClr val="tx1"/>
              </a:solidFill>
              <a:latin typeface="+mn-lt"/>
            </a:endParaRPr>
          </a:p>
          <a:p>
            <a:r>
              <a:rPr lang="en-US" sz="2200" b="1" kern="0" dirty="0">
                <a:solidFill>
                  <a:schemeClr val="tx1"/>
                </a:solidFill>
                <a:latin typeface="+mn-lt"/>
              </a:rPr>
              <a:t>Postdocs/Junior Faculty: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US" sz="2200" kern="0" dirty="0">
                <a:solidFill>
                  <a:schemeClr val="tx1"/>
                </a:solidFill>
                <a:latin typeface="+mn-lt"/>
              </a:rPr>
              <a:t>Scholarship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US" sz="2200" kern="0" dirty="0">
                <a:solidFill>
                  <a:schemeClr val="tx1"/>
                </a:solidFill>
                <a:latin typeface="+mn-lt"/>
              </a:rPr>
              <a:t>Traineeship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US" sz="2200" kern="0" dirty="0">
                <a:solidFill>
                  <a:schemeClr val="tx1"/>
                </a:solidFill>
                <a:latin typeface="+mn-lt"/>
              </a:rPr>
              <a:t>Fellowship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US" sz="2200" kern="0" dirty="0">
                <a:solidFill>
                  <a:schemeClr val="tx1"/>
                </a:solidFill>
                <a:latin typeface="+mn-lt"/>
              </a:rPr>
              <a:t>Development awards</a:t>
            </a:r>
          </a:p>
        </p:txBody>
      </p:sp>
    </p:spTree>
    <p:extLst>
      <p:ext uri="{BB962C8B-B14F-4D97-AF65-F5344CB8AC3E}">
        <p14:creationId xmlns:p14="http://schemas.microsoft.com/office/powerpoint/2010/main" val="4086721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2E745-1BCE-41AF-9203-BBCF5595E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30"/>
          <a:stretch/>
        </p:blipFill>
        <p:spPr>
          <a:xfrm>
            <a:off x="504844" y="2138431"/>
            <a:ext cx="6842145" cy="37876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3C67EB-7400-48AD-BD30-B1ACD9872EF7}"/>
              </a:ext>
            </a:extLst>
          </p:cNvPr>
          <p:cNvSpPr/>
          <p:nvPr/>
        </p:nvSpPr>
        <p:spPr>
          <a:xfrm>
            <a:off x="601776" y="5548375"/>
            <a:ext cx="2141424" cy="280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51BB0-2945-4684-A808-D79E59C50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384" y="3059506"/>
            <a:ext cx="7244985" cy="336541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1FEA0CF-E4F3-4AB9-A1B8-8D1D823C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44" y="241279"/>
            <a:ext cx="9692640" cy="869842"/>
          </a:xfrm>
        </p:spPr>
        <p:txBody>
          <a:bodyPr/>
          <a:lstStyle/>
          <a:p>
            <a:r>
              <a:rPr lang="en-US" dirty="0"/>
              <a:t>Contributions to Science</a:t>
            </a:r>
          </a:p>
        </p:txBody>
      </p:sp>
      <p:sp>
        <p:nvSpPr>
          <p:cNvPr id="10" name="Google Shape;710;p66">
            <a:extLst>
              <a:ext uri="{FF2B5EF4-FFF2-40B4-BE49-F238E27FC236}">
                <a16:creationId xmlns:a16="http://schemas.microsoft.com/office/drawing/2014/main" id="{39B19589-3C62-4E7E-B377-7904AB23359F}"/>
              </a:ext>
            </a:extLst>
          </p:cNvPr>
          <p:cNvSpPr txBox="1"/>
          <p:nvPr/>
        </p:nvSpPr>
        <p:spPr>
          <a:xfrm>
            <a:off x="5844042" y="3914551"/>
            <a:ext cx="2684321" cy="707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Century Schoolbook"/>
                <a:cs typeface="Century Schoolbook"/>
                <a:sym typeface="Century Schoolbook"/>
              </a:rPr>
              <a:t>Limited to 2,000 Characters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710;p66">
            <a:extLst>
              <a:ext uri="{FF2B5EF4-FFF2-40B4-BE49-F238E27FC236}">
                <a16:creationId xmlns:a16="http://schemas.microsoft.com/office/drawing/2014/main" id="{9905DFD5-9D00-4D9D-BCF3-C7F45FAC827A}"/>
              </a:ext>
            </a:extLst>
          </p:cNvPr>
          <p:cNvSpPr txBox="1"/>
          <p:nvPr/>
        </p:nvSpPr>
        <p:spPr>
          <a:xfrm>
            <a:off x="7637397" y="4981437"/>
            <a:ext cx="3444564" cy="13233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Century Schoolbook"/>
                <a:cs typeface="Century Schoolbook"/>
                <a:sym typeface="Century Schoolbook"/>
              </a:rPr>
              <a:t>Up to 5 Contributions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Century Schoolbook"/>
                <a:cs typeface="Century Schoolbook"/>
                <a:sym typeface="Century Schoolbook"/>
              </a:rPr>
              <a:t>No citations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FF0000"/>
                </a:solidFill>
                <a:latin typeface="Century Schoolbook"/>
                <a:cs typeface="Arial"/>
                <a:sym typeface="Century Schoolbook"/>
              </a:rPr>
              <a:t>No URL to </a:t>
            </a:r>
            <a:r>
              <a:rPr lang="en-US" sz="2000" kern="0" dirty="0" err="1">
                <a:solidFill>
                  <a:srgbClr val="FF0000"/>
                </a:solidFill>
                <a:latin typeface="Century Schoolbook"/>
                <a:cs typeface="Arial"/>
                <a:sym typeface="Century Schoolbook"/>
              </a:rPr>
              <a:t>MyBibliography</a:t>
            </a:r>
            <a:endParaRPr lang="en-US" sz="2000" kern="0" dirty="0">
              <a:solidFill>
                <a:srgbClr val="FF0000"/>
              </a:solidFill>
              <a:latin typeface="Century Schoolbook"/>
              <a:cs typeface="Arial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4409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3"/>
          <p:cNvSpPr txBox="1">
            <a:spLocks noGrp="1"/>
          </p:cNvSpPr>
          <p:nvPr>
            <p:ph type="title"/>
          </p:nvPr>
        </p:nvSpPr>
        <p:spPr>
          <a:xfrm>
            <a:off x="271603" y="269651"/>
            <a:ext cx="9692640" cy="83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 dirty="0"/>
              <a:t>Download into one PDF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51B529-52ED-4C71-9831-CA73609DE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427"/>
          <a:stretch/>
        </p:blipFill>
        <p:spPr>
          <a:xfrm>
            <a:off x="124752" y="2133965"/>
            <a:ext cx="6440004" cy="4353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F8280-9EAC-4A37-8A2B-20CD6DDD8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793" y="2133965"/>
            <a:ext cx="5279347" cy="4353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C6A1BF-734E-43A1-922D-F81AF0506131}"/>
              </a:ext>
            </a:extLst>
          </p:cNvPr>
          <p:cNvSpPr txBox="1"/>
          <p:nvPr/>
        </p:nvSpPr>
        <p:spPr>
          <a:xfrm>
            <a:off x="271603" y="1388411"/>
            <a:ext cx="280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Common form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CB6E29-FC7E-47CC-A40D-E1475C2027C4}"/>
              </a:ext>
            </a:extLst>
          </p:cNvPr>
          <p:cNvSpPr txBox="1"/>
          <p:nvPr/>
        </p:nvSpPr>
        <p:spPr>
          <a:xfrm>
            <a:off x="6769793" y="1459330"/>
            <a:ext cx="280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Supplement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5"/>
          <p:cNvSpPr txBox="1">
            <a:spLocks noGrp="1"/>
          </p:cNvSpPr>
          <p:nvPr>
            <p:ph type="body" idx="1"/>
          </p:nvPr>
        </p:nvSpPr>
        <p:spPr>
          <a:xfrm>
            <a:off x="838200" y="968353"/>
            <a:ext cx="10515600" cy="536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>
              <a:spcBef>
                <a:spcPts val="1600"/>
              </a:spcBef>
              <a:buClr>
                <a:schemeClr val="tx1"/>
              </a:buClr>
              <a:buSzPts val="2560"/>
            </a:pPr>
            <a:r>
              <a:rPr lang="en-US" sz="2800" dirty="0">
                <a:solidFill>
                  <a:srgbClr val="FFFF00"/>
                </a:solidFill>
              </a:rPr>
              <a:t>Import</a:t>
            </a:r>
            <a:r>
              <a:rPr lang="en-US" sz="2800" dirty="0"/>
              <a:t> </a:t>
            </a:r>
            <a:r>
              <a:rPr lang="en-US" sz="2800" dirty="0" err="1"/>
              <a:t>biosketch</a:t>
            </a:r>
            <a:r>
              <a:rPr lang="en-US" sz="2800" dirty="0"/>
              <a:t> data and citations by </a:t>
            </a:r>
            <a:r>
              <a:rPr lang="en-US" sz="2800" dirty="0">
                <a:solidFill>
                  <a:srgbClr val="FFFF00"/>
                </a:solidFill>
              </a:rPr>
              <a:t>linking</a:t>
            </a:r>
            <a:r>
              <a:rPr lang="en-US" sz="2800" dirty="0"/>
              <a:t> ORCID, </a:t>
            </a:r>
            <a:r>
              <a:rPr lang="en-US" sz="2800" dirty="0" err="1"/>
              <a:t>eRA</a:t>
            </a:r>
            <a:r>
              <a:rPr lang="en-US" sz="2800" dirty="0"/>
              <a:t> Commons, and NSF accounts.</a:t>
            </a:r>
          </a:p>
          <a:p>
            <a:pPr marL="640080" lvl="1" indent="-182880">
              <a:spcBef>
                <a:spcPts val="1600"/>
              </a:spcBef>
              <a:buClr>
                <a:schemeClr val="tx1"/>
              </a:buClr>
              <a:buSzPct val="55000"/>
            </a:pPr>
            <a:r>
              <a:rPr lang="en-US" sz="2400" dirty="0"/>
              <a:t>Have these set up before you start in </a:t>
            </a:r>
            <a:r>
              <a:rPr lang="en-US" sz="2400" dirty="0" err="1"/>
              <a:t>SciENCV</a:t>
            </a:r>
            <a:r>
              <a:rPr lang="en-US" sz="2400" dirty="0"/>
              <a:t>!</a:t>
            </a:r>
          </a:p>
          <a:p>
            <a:pPr marL="182880" lvl="0" indent="-182880">
              <a:spcBef>
                <a:spcPts val="1600"/>
              </a:spcBef>
              <a:buClr>
                <a:schemeClr val="tx1"/>
              </a:buClr>
              <a:buSzPts val="2560"/>
            </a:pPr>
            <a:r>
              <a:rPr lang="en-US" sz="2800" dirty="0"/>
              <a:t>Manage </a:t>
            </a:r>
            <a:r>
              <a:rPr lang="en-US" sz="2800" dirty="0">
                <a:solidFill>
                  <a:srgbClr val="FFFF00"/>
                </a:solidFill>
              </a:rPr>
              <a:t>multiple</a:t>
            </a:r>
            <a:r>
              <a:rPr lang="en-US" sz="2800" dirty="0"/>
              <a:t> tailored CVs or </a:t>
            </a:r>
            <a:r>
              <a:rPr lang="en-US" sz="2800" dirty="0" err="1"/>
              <a:t>biosketches</a:t>
            </a:r>
            <a:r>
              <a:rPr lang="en-US" sz="2800" dirty="0"/>
              <a:t> for different grant applications.</a:t>
            </a:r>
          </a:p>
          <a:p>
            <a:pPr marL="182880" lvl="0" indent="-182880">
              <a:spcBef>
                <a:spcPts val="1600"/>
              </a:spcBef>
              <a:buClr>
                <a:schemeClr val="tx1"/>
              </a:buClr>
              <a:buSzPts val="2560"/>
            </a:pPr>
            <a:r>
              <a:rPr lang="en-US" sz="2800" dirty="0"/>
              <a:t>Automatically </a:t>
            </a:r>
            <a:r>
              <a:rPr lang="en-US" sz="2800" dirty="0">
                <a:solidFill>
                  <a:srgbClr val="FFFF00"/>
                </a:solidFill>
              </a:rPr>
              <a:t>formats</a:t>
            </a:r>
            <a:r>
              <a:rPr lang="en-US" sz="2800" dirty="0"/>
              <a:t> documents to meet agency requirements.</a:t>
            </a:r>
          </a:p>
          <a:p>
            <a:pPr marL="182880" lvl="0" indent="-182880">
              <a:spcBef>
                <a:spcPts val="1600"/>
              </a:spcBef>
              <a:buClr>
                <a:schemeClr val="tx1"/>
              </a:buClr>
              <a:buSzPts val="2560"/>
            </a:pPr>
            <a:r>
              <a:rPr lang="en-US" sz="2800" dirty="0"/>
              <a:t>Pulls </a:t>
            </a:r>
            <a:r>
              <a:rPr lang="en-US" sz="2800" dirty="0">
                <a:solidFill>
                  <a:srgbClr val="FFFF00"/>
                </a:solidFill>
              </a:rPr>
              <a:t>pubs</a:t>
            </a:r>
            <a:r>
              <a:rPr lang="en-US" sz="2800" dirty="0"/>
              <a:t> from My Bibliography and PubMed</a:t>
            </a:r>
          </a:p>
        </p:txBody>
      </p:sp>
      <p:sp>
        <p:nvSpPr>
          <p:cNvPr id="696" name="Google Shape;696;p65"/>
          <p:cNvSpPr txBox="1">
            <a:spLocks noGrp="1"/>
          </p:cNvSpPr>
          <p:nvPr>
            <p:ph type="title"/>
          </p:nvPr>
        </p:nvSpPr>
        <p:spPr>
          <a:xfrm>
            <a:off x="838200" y="274319"/>
            <a:ext cx="10515600" cy="80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en-US" dirty="0"/>
              <a:t>What SciENcv Offers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79"/>
          <p:cNvSpPr/>
          <p:nvPr/>
        </p:nvSpPr>
        <p:spPr>
          <a:xfrm>
            <a:off x="1486593" y="1813745"/>
            <a:ext cx="921881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Century Schoolbook"/>
                <a:cs typeface="Century Schoolbook"/>
                <a:sym typeface="Century Schoolbook"/>
              </a:rPr>
              <a:t>SciENcv</a:t>
            </a: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Century Schoolbook"/>
                <a:cs typeface="Century Schoolbook"/>
                <a:sym typeface="Century Schoolbook"/>
              </a:rPr>
              <a:t>Live Demo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298A8-BD66-475B-AA55-1B08EC52F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118" y="1373688"/>
            <a:ext cx="10134439" cy="4911609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800" b="0" i="0" dirty="0">
                <a:solidFill>
                  <a:schemeClr val="tx1"/>
                </a:solidFill>
                <a:effectLst/>
                <a:latin typeface="+mn-lt"/>
              </a:rPr>
              <a:t>Set up ORCID ID before yo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u start in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SciENCV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+mn-lt"/>
              </a:rPr>
              <a:t> or you won’t be able to certify and have to start over must do it at the profile level</a:t>
            </a:r>
            <a:endParaRPr lang="en-US" sz="2800" kern="0" dirty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No more 5 page limit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+mn-lt"/>
              </a:rPr>
              <a:t>You cannot flatten the certified PDF. </a:t>
            </a:r>
          </a:p>
          <a:p>
            <a:pPr lvl="1">
              <a:buClr>
                <a:schemeClr val="tx1"/>
              </a:buClr>
              <a:buSzPct val="55000"/>
            </a:pPr>
            <a:r>
              <a:rPr lang="en-US" sz="2600" dirty="0">
                <a:latin typeface="+mn-lt"/>
              </a:rPr>
              <a:t>For combining multiple participating faculty common forms, you will need to 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flatten</a:t>
            </a:r>
            <a:r>
              <a:rPr lang="en-US" sz="2600" dirty="0">
                <a:latin typeface="+mn-lt"/>
              </a:rPr>
              <a:t> each PDF, then combine.</a:t>
            </a:r>
          </a:p>
          <a:p>
            <a:pPr lvl="2">
              <a:buClr>
                <a:schemeClr val="tx1"/>
              </a:buClr>
              <a:buSzPct val="55000"/>
            </a:pPr>
            <a:r>
              <a:rPr lang="en-US" sz="2400" dirty="0">
                <a:latin typeface="+mn-lt"/>
              </a:rPr>
              <a:t>Era help desk ticket just quoted the GPS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3D27C-A9CE-4057-B713-B7BD1A78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7398"/>
          </a:xfrm>
        </p:spPr>
        <p:txBody>
          <a:bodyPr/>
          <a:lstStyle/>
          <a:p>
            <a:r>
              <a:rPr lang="en-US" dirty="0"/>
              <a:t>Info to remember</a:t>
            </a:r>
          </a:p>
        </p:txBody>
      </p:sp>
    </p:spTree>
    <p:extLst>
      <p:ext uri="{BB962C8B-B14F-4D97-AF65-F5344CB8AC3E}">
        <p14:creationId xmlns:p14="http://schemas.microsoft.com/office/powerpoint/2010/main" val="1289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298A8-BD66-475B-AA55-1B08EC52F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118" y="1373688"/>
            <a:ext cx="10134439" cy="4911609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Authorized admin to update and manage your records, (but they can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2800" dirty="0">
                <a:latin typeface="+mn-lt"/>
              </a:rPr>
              <a:t> certify the common forms)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tx1"/>
                </a:solidFill>
                <a:latin typeface="+mn-lt"/>
              </a:rPr>
              <a:t>Old NIH form pages will not be accepted after January 25, 2026</a:t>
            </a:r>
          </a:p>
          <a:p>
            <a:pPr lvl="1" indent="-457200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Grace period up to 2/6/26 per FAQ’s on TG and Center grants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Before you start:</a:t>
            </a:r>
          </a:p>
          <a:p>
            <a:pPr lvl="2" indent="-457200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Have your ORCID ID (link in Era Profile)</a:t>
            </a:r>
          </a:p>
          <a:p>
            <a:pPr lvl="2" indent="-457200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Pubs in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MyBibliography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lvl="2" indent="-457200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ERA Commons ID</a:t>
            </a:r>
          </a:p>
          <a:p>
            <a:pPr>
              <a:buClr>
                <a:schemeClr val="tx1"/>
              </a:buClr>
            </a:pPr>
            <a:endParaRPr lang="en-US" sz="28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3D27C-A9CE-4057-B713-B7BD1A78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7398"/>
          </a:xfrm>
        </p:spPr>
        <p:txBody>
          <a:bodyPr/>
          <a:lstStyle/>
          <a:p>
            <a:r>
              <a:rPr lang="en-US" dirty="0"/>
              <a:t>Info to remember</a:t>
            </a:r>
          </a:p>
        </p:txBody>
      </p:sp>
    </p:spTree>
    <p:extLst>
      <p:ext uri="{BB962C8B-B14F-4D97-AF65-F5344CB8AC3E}">
        <p14:creationId xmlns:p14="http://schemas.microsoft.com/office/powerpoint/2010/main" val="1332398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3A65-6D74-4C33-8BCA-60096ED5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32616"/>
          </a:xfrm>
        </p:spPr>
        <p:txBody>
          <a:bodyPr>
            <a:normAutofit fontScale="90000"/>
          </a:bodyPr>
          <a:lstStyle/>
          <a:p>
            <a:r>
              <a:rPr lang="en-US" dirty="0"/>
              <a:t>FAQ’s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D3643-CA30-49E1-BBA5-9FC6871F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53" y="1268218"/>
            <a:ext cx="8577039" cy="515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34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3A65-6D74-4C33-8BCA-60096ED5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32616"/>
          </a:xfrm>
        </p:spPr>
        <p:txBody>
          <a:bodyPr>
            <a:normAutofit fontScale="90000"/>
          </a:bodyPr>
          <a:lstStyle/>
          <a:p>
            <a:r>
              <a:rPr lang="en-US" dirty="0"/>
              <a:t>FAQ’s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DEEFF-5417-46A9-87FA-9BA53EC4A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06" y="1972900"/>
            <a:ext cx="10010814" cy="247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425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BFF9-710B-9D51-5E92-C807AA71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67" y="168561"/>
            <a:ext cx="11338560" cy="593439"/>
          </a:xfrm>
        </p:spPr>
        <p:txBody>
          <a:bodyPr>
            <a:normAutofit fontScale="90000"/>
          </a:bodyPr>
          <a:lstStyle/>
          <a:p>
            <a:r>
              <a:rPr lang="en-US" dirty="0"/>
              <a:t>Helpful Comparison Table on Differences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0E2B6C-66D4-4F15-7344-6EB4120BA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93934"/>
              </p:ext>
            </p:extLst>
          </p:nvPr>
        </p:nvGraphicFramePr>
        <p:xfrm>
          <a:off x="291967" y="790638"/>
          <a:ext cx="11338560" cy="589880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79520">
                  <a:extLst>
                    <a:ext uri="{9D8B030D-6E8A-4147-A177-3AD203B41FA5}">
                      <a16:colId xmlns:a16="http://schemas.microsoft.com/office/drawing/2014/main" val="2067757087"/>
                    </a:ext>
                  </a:extLst>
                </a:gridCol>
                <a:gridCol w="3779520">
                  <a:extLst>
                    <a:ext uri="{9D8B030D-6E8A-4147-A177-3AD203B41FA5}">
                      <a16:colId xmlns:a16="http://schemas.microsoft.com/office/drawing/2014/main" val="1567660360"/>
                    </a:ext>
                  </a:extLst>
                </a:gridCol>
                <a:gridCol w="3779520">
                  <a:extLst>
                    <a:ext uri="{9D8B030D-6E8A-4147-A177-3AD203B41FA5}">
                      <a16:colId xmlns:a16="http://schemas.microsoft.com/office/drawing/2014/main" val="561632708"/>
                    </a:ext>
                  </a:extLst>
                </a:gridCol>
              </a:tblGrid>
              <a:tr h="456360">
                <a:tc>
                  <a:txBody>
                    <a:bodyPr/>
                    <a:lstStyle/>
                    <a:p>
                      <a:r>
                        <a:rPr lang="en-US" sz="1600" dirty="0"/>
                        <a:t>Current NIH Biographical Sketch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Common Form: Biographical Sketch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Common Form: Supplement Form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387228"/>
                  </a:ext>
                </a:extLst>
              </a:tr>
              <a:tr h="5234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Name, </a:t>
                      </a:r>
                      <a:r>
                        <a:rPr lang="en-US" sz="1400" b="1" dirty="0"/>
                        <a:t>eRA Commons ID</a:t>
                      </a:r>
                      <a:r>
                        <a:rPr lang="en-US" sz="1400" dirty="0"/>
                        <a:t>, Position/Title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Name, </a:t>
                      </a:r>
                      <a:r>
                        <a:rPr lang="en-US" sz="1400" b="1" dirty="0"/>
                        <a:t>ORCID iD</a:t>
                      </a:r>
                      <a:r>
                        <a:rPr lang="en-US" sz="1400" dirty="0"/>
                        <a:t>, Position/Title, Organization and Location (pre-populates)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Name, </a:t>
                      </a:r>
                      <a:r>
                        <a:rPr lang="en-US" sz="1400" b="1" dirty="0"/>
                        <a:t>ORCID iD</a:t>
                      </a:r>
                      <a:r>
                        <a:rPr lang="en-US" sz="1400" dirty="0"/>
                        <a:t>, Position/Title, Organization and Location (pre-populates)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296198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Education &amp; Training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Professional Preparation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N/A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375106"/>
                  </a:ext>
                </a:extLst>
              </a:tr>
              <a:tr h="93056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/>
                        <a:t>Personal Statement</a:t>
                      </a:r>
                    </a:p>
                    <a:p>
                      <a:pPr marL="228600" indent="-2286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Allowed to list up to 4 products (publications)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N/A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Personal Statement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Max of 3,500 characters allowed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No products (publications) are allowed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019418"/>
                  </a:ext>
                </a:extLst>
              </a:tr>
              <a:tr h="1134121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B. Positions, Scientific Appointments, and Honors</a:t>
                      </a:r>
                    </a:p>
                    <a:p>
                      <a:pPr marL="228600" indent="-2286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Current positions and scientific appointments only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Appointments and Positions</a:t>
                      </a:r>
                    </a:p>
                    <a:p>
                      <a:pPr marL="228600" marR="0" lvl="0" indent="-228600" algn="l" defTabSz="219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400" dirty="0"/>
                        <a:t>Outside of primary organization, only list for a period up to 3 years from the submission date other appointments and positions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Honors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Max of 15 entries allowed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142521"/>
                  </a:ext>
                </a:extLst>
              </a:tr>
              <a:tr h="133768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400" dirty="0"/>
                        <a:t>C. Contributions to Science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Max of 5 contributions allowed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Max 4 products (publications) per contribution allowed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Link to Complete List of Published Work in MyBibliography allowed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Products (Publications, Patents, etc.)</a:t>
                      </a:r>
                    </a:p>
                    <a:p>
                      <a:pPr marL="228600" indent="-2286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Up to 5 products closely related to the proposed project allowed</a:t>
                      </a:r>
                    </a:p>
                    <a:p>
                      <a:pPr marL="228600" indent="-228600" algn="l">
                        <a:buFont typeface="+mj-lt"/>
                        <a:buAutoNum type="alphaLcParenR"/>
                      </a:pPr>
                      <a:r>
                        <a:rPr lang="en-US" sz="1400" dirty="0"/>
                        <a:t>Up to 5 other significant products that highlight contributions to science allowed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Contributions to Science</a:t>
                      </a:r>
                    </a:p>
                    <a:p>
                      <a:pPr marL="342900" marR="0" lvl="0" indent="-342900" algn="l" defTabSz="219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400" dirty="0"/>
                        <a:t>Max of 5 contributions allowed</a:t>
                      </a:r>
                    </a:p>
                    <a:p>
                      <a:pPr marL="342900" marR="0" lvl="0" indent="-342900" algn="l" defTabSz="219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400" dirty="0"/>
                        <a:t>Each contribution is limited to 2,000 characters allowed</a:t>
                      </a:r>
                    </a:p>
                    <a:p>
                      <a:pPr marL="342900" marR="0" lvl="0" indent="-342900" algn="l" defTabSz="219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400" dirty="0"/>
                        <a:t>No products (publications) are allowed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985133"/>
                  </a:ext>
                </a:extLst>
              </a:tr>
              <a:tr h="330062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400" dirty="0"/>
                        <a:t>Limited to 5 pages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No page limit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page limit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21003"/>
                  </a:ext>
                </a:extLst>
              </a:tr>
              <a:tr h="5234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400" dirty="0"/>
                        <a:t>N/A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Senior/Key Person required to certify to download secure PDF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Senior/Key Person required to certify to download secure PDF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34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0887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7D944-E265-48FC-BA0C-4B897139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38" y="302385"/>
            <a:ext cx="9692640" cy="926902"/>
          </a:xfrm>
        </p:spPr>
        <p:txBody>
          <a:bodyPr/>
          <a:lstStyle/>
          <a:p>
            <a:r>
              <a:rPr lang="en-US" dirty="0"/>
              <a:t>More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981B3-DBBB-4692-826A-F1B8E7ECF49A}"/>
              </a:ext>
            </a:extLst>
          </p:cNvPr>
          <p:cNvSpPr txBox="1"/>
          <p:nvPr/>
        </p:nvSpPr>
        <p:spPr>
          <a:xfrm>
            <a:off x="700134" y="1229287"/>
            <a:ext cx="10791731" cy="3872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sym typeface="Teko Bold"/>
              </a:rPr>
              <a:t>Common Form Biographical Sketch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Teko Bold"/>
              </a:rPr>
              <a:t>Relevant web page: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Teko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https://grants.nih.gov/grants-process/write-application/forms-directory/biographical-sketch-common-form</a:t>
            </a:r>
            <a:endParaRPr lang="en-US" sz="1600" kern="0" dirty="0">
              <a:sym typeface="Teko Bold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Teko Bold"/>
              </a:rPr>
              <a:t>Instructions: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Teko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https://grants.nih.gov/sites/default/files/Common%20Form%20NIH%20Biographical%20Sketch_FINAL.pdf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Teko Bold"/>
              </a:rPr>
              <a:t> </a:t>
            </a:r>
          </a:p>
          <a:p>
            <a:pPr marR="0" lvl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Teko Bold"/>
            </a:endParaRPr>
          </a:p>
          <a:p>
            <a:pPr marR="0" lvl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sym typeface="Teko Bold"/>
              </a:rPr>
              <a:t>NIH Biographical Sketch Supplement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Teko 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https://grants.nih.gov/grants-process/write-application/forms-directory/nih-biographical-sketch-supplement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Teko Bold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Teko Bold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Teko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https://grants.nih.gov/sites/default/files/NIH%20Biographical%20Sketch%20Supplement_FINAL.pdf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Teko Bold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Teko Bold"/>
            </a:endParaRPr>
          </a:p>
          <a:p>
            <a:pPr marR="0" lvl="0" algn="l" defTabSz="914377" rtl="0" eaLnBrk="1" fontAlgn="auto" latinLnBrk="0" hangingPunct="1">
              <a:lnSpc>
                <a:spcPct val="100000"/>
              </a:lnSpc>
              <a:spcBef>
                <a:spcPts val="131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sym typeface="Teko Bold"/>
              </a:rPr>
              <a:t>NOT-OD-26-018 (December 2, 2025)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13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Teko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https://grants.nih.gov/grants/guide/notice-files/NOT-OD-26-018.html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Teko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4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AC814-56FE-45E3-91C1-F5317B3E3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3200" kern="0" dirty="0">
                <a:solidFill>
                  <a:schemeClr val="tx1"/>
                </a:solidFill>
                <a:latin typeface="+mj-lt"/>
              </a:rPr>
              <a:t>Applies to:  </a:t>
            </a:r>
          </a:p>
          <a:p>
            <a:pPr marL="742950" lvl="1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+mj-lt"/>
              </a:rPr>
              <a:t>New and renewal Applications</a:t>
            </a:r>
          </a:p>
          <a:p>
            <a:pPr marL="742950" lvl="1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+mj-lt"/>
              </a:rPr>
              <a:t>RPPRs</a:t>
            </a:r>
          </a:p>
          <a:p>
            <a:pPr marL="742950" lvl="1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+mj-lt"/>
              </a:rPr>
              <a:t>Just-in-Time (JIT)</a:t>
            </a:r>
          </a:p>
          <a:p>
            <a:pPr marL="742950" lvl="1" indent="-2857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+mj-lt"/>
              </a:rPr>
              <a:t>Prior Approval Requests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0BEBB-5AE8-4AD4-ABE9-898237D0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Effective for due dates on/after January 25, 2026</a:t>
            </a:r>
          </a:p>
        </p:txBody>
      </p:sp>
    </p:spTree>
    <p:extLst>
      <p:ext uri="{BB962C8B-B14F-4D97-AF65-F5344CB8AC3E}">
        <p14:creationId xmlns:p14="http://schemas.microsoft.com/office/powerpoint/2010/main" val="28780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AC814-56FE-45E3-91C1-F5317B3E3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2" y="1744824"/>
            <a:ext cx="9766912" cy="4404049"/>
          </a:xfrm>
        </p:spPr>
        <p:txBody>
          <a:bodyPr>
            <a:normAutofit fontScale="925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Biographical Sketch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Biographical Sketch Supplement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Support (Current &amp; Pending)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5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Tx/>
              <a:buNone/>
              <a:defRPr/>
            </a:pPr>
            <a:endParaRPr lang="en-US" sz="35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Tx/>
              <a:buNone/>
              <a:defRPr/>
            </a:pPr>
            <a:r>
              <a:rPr lang="en-US" sz="3500" dirty="0">
                <a:solidFill>
                  <a:schemeClr val="tx1"/>
                </a:solidFill>
              </a:rPr>
              <a:t>All must be generated and certified in </a:t>
            </a:r>
            <a:r>
              <a:rPr lang="en-US" sz="3500" dirty="0" err="1">
                <a:solidFill>
                  <a:schemeClr val="tx1"/>
                </a:solidFill>
              </a:rPr>
              <a:t>SciENcv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0BEBB-5AE8-4AD4-ABE9-898237D0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466107"/>
            <a:ext cx="9692640" cy="849830"/>
          </a:xfrm>
        </p:spPr>
        <p:txBody>
          <a:bodyPr>
            <a:noAutofit/>
          </a:bodyPr>
          <a:lstStyle/>
          <a:p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Forms Required for: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998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2B4F-4C04-4613-834A-95401BD0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85" y="544470"/>
            <a:ext cx="9692640" cy="873175"/>
          </a:xfrm>
        </p:spPr>
        <p:txBody>
          <a:bodyPr/>
          <a:lstStyle/>
          <a:p>
            <a:r>
              <a:rPr lang="en-US" dirty="0"/>
              <a:t>Elements to the Common 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656F4-C8FD-462C-8782-034A11E61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985" y="1741849"/>
            <a:ext cx="6091829" cy="4351337"/>
          </a:xfrm>
        </p:spPr>
        <p:txBody>
          <a:bodyPr>
            <a:normAutofit/>
          </a:bodyPr>
          <a:lstStyle/>
          <a:p>
            <a:pPr marL="514350" lvl="0" indent="-514350" defTabSz="914400" eaLnBrk="1" fontAlgn="auto" latinLnBrk="0" hangingPunct="1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Tx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Identifying information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Tx/>
              <a:defRPr/>
            </a:pPr>
            <a:r>
              <a:rPr lang="en-US" sz="3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Professional Preparation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 (AKA Education and Training)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Tx/>
              <a:defRPr/>
            </a:pPr>
            <a:r>
              <a:rPr lang="en-US" sz="32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Appoint</a:t>
            </a:r>
            <a:r>
              <a:rPr lang="en-US" sz="3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ments and Positions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(AKA Scientific appointments)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prstClr val="whit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Products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2E6EE-BD7C-4639-93A3-1E96B83B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814" y="1525713"/>
            <a:ext cx="4785987" cy="456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724B-6CB6-4A33-AFAB-DC0F4116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69" y="423478"/>
            <a:ext cx="9692640" cy="976098"/>
          </a:xfrm>
        </p:spPr>
        <p:txBody>
          <a:bodyPr/>
          <a:lstStyle/>
          <a:p>
            <a:r>
              <a:rPr lang="en-US" dirty="0"/>
              <a:t>Supplemental Form Elements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68FB2-8285-4FF2-BFA3-7E7538B4126C}"/>
              </a:ext>
            </a:extLst>
          </p:cNvPr>
          <p:cNvSpPr txBox="1"/>
          <p:nvPr/>
        </p:nvSpPr>
        <p:spPr>
          <a:xfrm>
            <a:off x="226336" y="2576430"/>
            <a:ext cx="6156357" cy="2263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lvl="1" indent="-514350">
              <a:lnSpc>
                <a:spcPct val="120000"/>
              </a:lnSpc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Personal Statement</a:t>
            </a:r>
          </a:p>
          <a:p>
            <a:pPr marL="971550" lvl="1" indent="-514350">
              <a:lnSpc>
                <a:spcPct val="120000"/>
              </a:lnSpc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Honors </a:t>
            </a:r>
          </a:p>
          <a:p>
            <a:pPr marL="971550" lvl="1" indent="-514350">
              <a:lnSpc>
                <a:spcPct val="120000"/>
              </a:lnSpc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Products </a:t>
            </a:r>
          </a:p>
          <a:p>
            <a:pPr marL="1428750" lvl="2" indent="-514350">
              <a:lnSpc>
                <a:spcPct val="120000"/>
              </a:lnSpc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+mn-lt"/>
              </a:rPr>
              <a:t>(AKA contributions to science)</a:t>
            </a:r>
            <a:endParaRPr lang="en-US" sz="2400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948EDF-05A0-4468-9BB0-CBFCFF88D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178" y="1915715"/>
            <a:ext cx="4915423" cy="40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4"/>
          <p:cNvSpPr txBox="1">
            <a:spLocks noGrp="1"/>
          </p:cNvSpPr>
          <p:nvPr>
            <p:ph type="title"/>
          </p:nvPr>
        </p:nvSpPr>
        <p:spPr>
          <a:xfrm>
            <a:off x="730236" y="820754"/>
            <a:ext cx="10515600" cy="80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All Senior/Key Personnel must have an ORCID ID linked</a:t>
            </a:r>
            <a:endParaRPr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D09327-D432-4D8E-BE7B-1E60A7249E40}"/>
              </a:ext>
            </a:extLst>
          </p:cNvPr>
          <p:cNvGrpSpPr/>
          <p:nvPr/>
        </p:nvGrpSpPr>
        <p:grpSpPr>
          <a:xfrm>
            <a:off x="1014713" y="2401819"/>
            <a:ext cx="10162573" cy="2516376"/>
            <a:chOff x="657163" y="2053590"/>
            <a:chExt cx="10162573" cy="2516376"/>
          </a:xfrm>
        </p:grpSpPr>
        <p:pic>
          <p:nvPicPr>
            <p:cNvPr id="686" name="Google Shape;686;p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19386" y="2338726"/>
              <a:ext cx="2800350" cy="186812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87" name="Google Shape;687;p6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44650" y="2053590"/>
              <a:ext cx="1971675" cy="2438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88" name="Google Shape;688;p64"/>
            <p:cNvPicPr preferRelativeResize="0"/>
            <p:nvPr/>
          </p:nvPicPr>
          <p:blipFill rotWithShape="1">
            <a:blip r:embed="rId5">
              <a:alphaModFix/>
            </a:blip>
            <a:srcRect t="1" b="12917"/>
            <a:stretch/>
          </p:blipFill>
          <p:spPr>
            <a:xfrm>
              <a:off x="4497458" y="4206854"/>
              <a:ext cx="2266057" cy="36311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89" name="Google Shape;689;p6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7163" y="2651762"/>
              <a:ext cx="2575775" cy="103031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90" name="Google Shape;690;p64"/>
            <p:cNvSpPr/>
            <p:nvPr/>
          </p:nvSpPr>
          <p:spPr>
            <a:xfrm>
              <a:off x="3287289" y="2907524"/>
              <a:ext cx="1282409" cy="518787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39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91" name="Google Shape;691;p64"/>
            <p:cNvSpPr/>
            <p:nvPr/>
          </p:nvSpPr>
          <p:spPr>
            <a:xfrm>
              <a:off x="6670676" y="2974992"/>
              <a:ext cx="1280160" cy="521208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395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60CBC2D-A585-4BF2-98F1-F24CADEFA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13" y="4232291"/>
            <a:ext cx="2701067" cy="2335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395B31-B917-43AE-9589-FB8AA2CA5C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8386" y="4598949"/>
            <a:ext cx="2939311" cy="20957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Schoolbook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1214</Words>
  <Application>Microsoft Office PowerPoint</Application>
  <PresentationFormat>Widescreen</PresentationFormat>
  <Paragraphs>195</Paragraphs>
  <Slides>46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Aptos</vt:lpstr>
      <vt:lpstr>Arial</vt:lpstr>
      <vt:lpstr>Calibri</vt:lpstr>
      <vt:lpstr>Calibri Light</vt:lpstr>
      <vt:lpstr>Century Schoolbook</vt:lpstr>
      <vt:lpstr>Noto Sans Symbols</vt:lpstr>
      <vt:lpstr>Roboto</vt:lpstr>
      <vt:lpstr>Symbol</vt:lpstr>
      <vt:lpstr>View</vt:lpstr>
      <vt:lpstr>Office Theme</vt:lpstr>
      <vt:lpstr>PowerPoint Presentation</vt:lpstr>
      <vt:lpstr>Agenda</vt:lpstr>
      <vt:lpstr>What is SciENCV?</vt:lpstr>
      <vt:lpstr>What SciENcv Offers</vt:lpstr>
      <vt:lpstr>Effective for due dates on/after January 25, 2026</vt:lpstr>
      <vt:lpstr>Common Forms Required for:</vt:lpstr>
      <vt:lpstr>Elements to the Common form</vt:lpstr>
      <vt:lpstr>Supplemental Form Elements</vt:lpstr>
      <vt:lpstr>All Senior/Key Personnel must have an ORCID ID linked</vt:lpstr>
      <vt:lpstr>Getting started in SciENcv</vt:lpstr>
      <vt:lpstr>Log into your NCBI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Account Settings</vt:lpstr>
      <vt:lpstr>PowerPoint Presentation</vt:lpstr>
      <vt:lpstr>Adding a Delegate</vt:lpstr>
      <vt:lpstr>Remember</vt:lpstr>
      <vt:lpstr>PowerPoint Presentation</vt:lpstr>
      <vt:lpstr>PowerPoint Presentation</vt:lpstr>
      <vt:lpstr>PowerPoint Presentation</vt:lpstr>
      <vt:lpstr>Identifying Information, Organization and Location, linking ORCID ID (PID)</vt:lpstr>
      <vt:lpstr>Add Professional Preparation (education &amp; training)</vt:lpstr>
      <vt:lpstr>Add Professional Preparation (education &amp; training)</vt:lpstr>
      <vt:lpstr>Appointments and Positions</vt:lpstr>
      <vt:lpstr>Products</vt:lpstr>
      <vt:lpstr>What is a Research Product?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Contributions to Science</vt:lpstr>
      <vt:lpstr>Download into one PDF</vt:lpstr>
      <vt:lpstr>PowerPoint Presentation</vt:lpstr>
      <vt:lpstr>Info to remember</vt:lpstr>
      <vt:lpstr>Info to remember</vt:lpstr>
      <vt:lpstr>FAQ’s</vt:lpstr>
      <vt:lpstr>FAQ’s</vt:lpstr>
      <vt:lpstr>Helpful Comparison Table on Differences</vt:lpstr>
      <vt:lpstr>More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Weller, Jill</dc:creator>
  <cp:lastModifiedBy>Vampola, Jill</cp:lastModifiedBy>
  <cp:revision>34</cp:revision>
  <dcterms:created xsi:type="dcterms:W3CDTF">2025-03-10T19:55:43Z</dcterms:created>
  <dcterms:modified xsi:type="dcterms:W3CDTF">2026-01-12T21:56:43Z</dcterms:modified>
</cp:coreProperties>
</file>